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72" r:id="rId3"/>
    <p:sldId id="271" r:id="rId4"/>
    <p:sldId id="285" r:id="rId5"/>
    <p:sldId id="259" r:id="rId6"/>
    <p:sldId id="260" r:id="rId7"/>
    <p:sldId id="261" r:id="rId8"/>
    <p:sldId id="262" r:id="rId9"/>
    <p:sldId id="263" r:id="rId10"/>
    <p:sldId id="286" r:id="rId11"/>
    <p:sldId id="264" r:id="rId12"/>
    <p:sldId id="265" r:id="rId13"/>
    <p:sldId id="266" r:id="rId14"/>
    <p:sldId id="267" r:id="rId15"/>
    <p:sldId id="268" r:id="rId16"/>
    <p:sldId id="269" r:id="rId17"/>
    <p:sldId id="273" r:id="rId18"/>
    <p:sldId id="287" r:id="rId19"/>
    <p:sldId id="275" r:id="rId20"/>
    <p:sldId id="288" r:id="rId21"/>
    <p:sldId id="289" r:id="rId22"/>
    <p:sldId id="258" r:id="rId23"/>
    <p:sldId id="270" r:id="rId24"/>
    <p:sldId id="276" r:id="rId25"/>
    <p:sldId id="277" r:id="rId26"/>
    <p:sldId id="278" r:id="rId27"/>
    <p:sldId id="279" r:id="rId28"/>
    <p:sldId id="281" r:id="rId29"/>
    <p:sldId id="282" r:id="rId30"/>
    <p:sldId id="283" r:id="rId31"/>
    <p:sldId id="28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060"/>
    <a:srgbClr val="DE64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0" autoAdjust="0"/>
    <p:restoredTop sz="94660"/>
  </p:normalViewPr>
  <p:slideViewPr>
    <p:cSldViewPr snapToGrid="0" snapToObjects="1">
      <p:cViewPr varScale="1">
        <p:scale>
          <a:sx n="53" d="100"/>
          <a:sy n="53" d="100"/>
        </p:scale>
        <p:origin x="-96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640837508947835"/>
          <c:y val="1.7857142857142856E-2"/>
          <c:w val="0.46374039608685286"/>
          <c:h val="0.75100060569352034"/>
        </c:manualLayout>
      </c:layout>
      <c:barChart>
        <c:barDir val="bar"/>
        <c:grouping val="clustered"/>
        <c:varyColors val="0"/>
        <c:ser>
          <c:idx val="0"/>
          <c:order val="0"/>
          <c:tx>
            <c:strRef>
              <c:f>Sheet1!$B$1</c:f>
              <c:strCache>
                <c:ptCount val="1"/>
                <c:pt idx="0">
                  <c:v>Post</c:v>
                </c:pt>
              </c:strCache>
            </c:strRef>
          </c:tx>
          <c:spPr>
            <a:solidFill>
              <a:schemeClr val="accent6">
                <a:lumMod val="60000"/>
                <a:lumOff val="40000"/>
              </a:schemeClr>
            </a:solidFill>
          </c:spPr>
          <c:invertIfNegative val="0"/>
          <c:cat>
            <c:strRef>
              <c:f>Sheet1!$A$2:$A$7</c:f>
              <c:strCache>
                <c:ptCount val="6"/>
                <c:pt idx="0">
                  <c:v>Social exclusion</c:v>
                </c:pt>
                <c:pt idx="1">
                  <c:v>Youth investment </c:v>
                </c:pt>
                <c:pt idx="2">
                  <c:v>Youth-adult 
partnership </c:v>
                </c:pt>
                <c:pt idx="3">
                  <c:v>Program engagement</c:v>
                </c:pt>
                <c:pt idx="4">
                  <c:v>Sense of community</c:v>
                </c:pt>
                <c:pt idx="5">
                  <c:v>Adult support </c:v>
                </c:pt>
              </c:strCache>
            </c:strRef>
          </c:cat>
          <c:val>
            <c:numRef>
              <c:f>Sheet1!$B$2:$B$7</c:f>
              <c:numCache>
                <c:formatCode>General</c:formatCode>
                <c:ptCount val="6"/>
                <c:pt idx="0">
                  <c:v>1.6</c:v>
                </c:pt>
                <c:pt idx="1">
                  <c:v>3.9</c:v>
                </c:pt>
                <c:pt idx="2">
                  <c:v>4.3</c:v>
                </c:pt>
                <c:pt idx="3">
                  <c:v>4.4000000000000004</c:v>
                </c:pt>
                <c:pt idx="4">
                  <c:v>4.4000000000000004</c:v>
                </c:pt>
                <c:pt idx="5">
                  <c:v>4.5</c:v>
                </c:pt>
              </c:numCache>
            </c:numRef>
          </c:val>
        </c:ser>
        <c:ser>
          <c:idx val="1"/>
          <c:order val="1"/>
          <c:tx>
            <c:strRef>
              <c:f>Sheet1!$C$1</c:f>
              <c:strCache>
                <c:ptCount val="1"/>
                <c:pt idx="0">
                  <c:v>Pre</c:v>
                </c:pt>
              </c:strCache>
            </c:strRef>
          </c:tx>
          <c:spPr>
            <a:solidFill>
              <a:schemeClr val="accent6">
                <a:lumMod val="20000"/>
                <a:lumOff val="80000"/>
              </a:schemeClr>
            </a:solidFill>
          </c:spPr>
          <c:invertIfNegative val="0"/>
          <c:cat>
            <c:strRef>
              <c:f>Sheet1!$A$2:$A$7</c:f>
              <c:strCache>
                <c:ptCount val="6"/>
                <c:pt idx="0">
                  <c:v>Social exclusion</c:v>
                </c:pt>
                <c:pt idx="1">
                  <c:v>Youth investment </c:v>
                </c:pt>
                <c:pt idx="2">
                  <c:v>Youth-adult 
partnership </c:v>
                </c:pt>
                <c:pt idx="3">
                  <c:v>Program engagement</c:v>
                </c:pt>
                <c:pt idx="4">
                  <c:v>Sense of community</c:v>
                </c:pt>
                <c:pt idx="5">
                  <c:v>Adult support </c:v>
                </c:pt>
              </c:strCache>
            </c:strRef>
          </c:cat>
          <c:val>
            <c:numRef>
              <c:f>Sheet1!$C$2:$C$7</c:f>
              <c:numCache>
                <c:formatCode>General</c:formatCode>
                <c:ptCount val="6"/>
                <c:pt idx="0">
                  <c:v>2.2999999999999998</c:v>
                </c:pt>
                <c:pt idx="1">
                  <c:v>3.4</c:v>
                </c:pt>
                <c:pt idx="2">
                  <c:v>3.6</c:v>
                </c:pt>
                <c:pt idx="3">
                  <c:v>3.7</c:v>
                </c:pt>
                <c:pt idx="4">
                  <c:v>3.9</c:v>
                </c:pt>
                <c:pt idx="5">
                  <c:v>3.8</c:v>
                </c:pt>
              </c:numCache>
            </c:numRef>
          </c:val>
        </c:ser>
        <c:dLbls>
          <c:showLegendKey val="0"/>
          <c:showVal val="0"/>
          <c:showCatName val="0"/>
          <c:showSerName val="0"/>
          <c:showPercent val="0"/>
          <c:showBubbleSize val="0"/>
        </c:dLbls>
        <c:gapWidth val="150"/>
        <c:axId val="45735936"/>
        <c:axId val="43377216"/>
      </c:barChart>
      <c:catAx>
        <c:axId val="45735936"/>
        <c:scaling>
          <c:orientation val="minMax"/>
        </c:scaling>
        <c:delete val="0"/>
        <c:axPos val="l"/>
        <c:majorTickMark val="out"/>
        <c:minorTickMark val="none"/>
        <c:tickLblPos val="nextTo"/>
        <c:txPr>
          <a:bodyPr rot="0"/>
          <a:lstStyle/>
          <a:p>
            <a:pPr>
              <a:defRPr sz="1600" baseline="0"/>
            </a:pPr>
            <a:endParaRPr lang="en-US"/>
          </a:p>
        </c:txPr>
        <c:crossAx val="43377216"/>
        <c:crosses val="autoZero"/>
        <c:auto val="1"/>
        <c:lblAlgn val="ctr"/>
        <c:lblOffset val="100"/>
        <c:noMultiLvlLbl val="0"/>
      </c:catAx>
      <c:valAx>
        <c:axId val="43377216"/>
        <c:scaling>
          <c:orientation val="minMax"/>
          <c:max val="5"/>
          <c:min val="1"/>
        </c:scaling>
        <c:delete val="0"/>
        <c:axPos val="b"/>
        <c:numFmt formatCode="General" sourceLinked="1"/>
        <c:majorTickMark val="out"/>
        <c:minorTickMark val="none"/>
        <c:tickLblPos val="nextTo"/>
        <c:crossAx val="45735936"/>
        <c:crosses val="autoZero"/>
        <c:crossBetween val="between"/>
        <c:majorUnit val="1"/>
        <c:minorUnit val="0.1"/>
      </c:valAx>
    </c:plotArea>
    <c:legend>
      <c:legendPos val="r"/>
      <c:layout>
        <c:manualLayout>
          <c:xMode val="edge"/>
          <c:yMode val="edge"/>
          <c:x val="0.8008669546837619"/>
          <c:y val="0.33720261529808865"/>
          <c:w val="0.10223485457175013"/>
          <c:h val="0.1392951485902976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73532907443175"/>
          <c:y val="4.0293331389131971E-2"/>
          <c:w val="0.51864643688406875"/>
          <c:h val="0.81191309419655877"/>
        </c:manualLayout>
      </c:layout>
      <c:barChart>
        <c:barDir val="bar"/>
        <c:grouping val="clustered"/>
        <c:varyColors val="0"/>
        <c:ser>
          <c:idx val="0"/>
          <c:order val="0"/>
          <c:tx>
            <c:strRef>
              <c:f>Sheet1!$B$1</c:f>
              <c:strCache>
                <c:ptCount val="1"/>
                <c:pt idx="0">
                  <c:v>Post</c:v>
                </c:pt>
              </c:strCache>
            </c:strRef>
          </c:tx>
          <c:spPr>
            <a:solidFill>
              <a:schemeClr val="accent6">
                <a:lumMod val="60000"/>
                <a:lumOff val="40000"/>
              </a:schemeClr>
            </a:solidFill>
          </c:spPr>
          <c:invertIfNegative val="0"/>
          <c:cat>
            <c:strRef>
              <c:f>Sheet1!$A$2:$A$5</c:f>
              <c:strCache>
                <c:ptCount val="4"/>
                <c:pt idx="0">
                  <c:v>Organizational governance</c:v>
                </c:pt>
                <c:pt idx="1">
                  <c:v>Organizational policy formation and examination</c:v>
                </c:pt>
                <c:pt idx="2">
                  <c:v>Program design and marketing</c:v>
                </c:pt>
                <c:pt idx="3">
                  <c:v>Activity planning and execution</c:v>
                </c:pt>
              </c:strCache>
            </c:strRef>
          </c:cat>
          <c:val>
            <c:numRef>
              <c:f>Sheet1!$B$2:$B$5</c:f>
              <c:numCache>
                <c:formatCode>General</c:formatCode>
                <c:ptCount val="4"/>
                <c:pt idx="0">
                  <c:v>2.2000000000000002</c:v>
                </c:pt>
                <c:pt idx="1">
                  <c:v>2.2000000000000002</c:v>
                </c:pt>
                <c:pt idx="2">
                  <c:v>2.9</c:v>
                </c:pt>
                <c:pt idx="3">
                  <c:v>3</c:v>
                </c:pt>
              </c:numCache>
            </c:numRef>
          </c:val>
        </c:ser>
        <c:ser>
          <c:idx val="1"/>
          <c:order val="1"/>
          <c:tx>
            <c:strRef>
              <c:f>Sheet1!$C$1</c:f>
              <c:strCache>
                <c:ptCount val="1"/>
                <c:pt idx="0">
                  <c:v>Pre</c:v>
                </c:pt>
              </c:strCache>
            </c:strRef>
          </c:tx>
          <c:spPr>
            <a:solidFill>
              <a:schemeClr val="accent6">
                <a:lumMod val="20000"/>
                <a:lumOff val="80000"/>
              </a:schemeClr>
            </a:solidFill>
          </c:spPr>
          <c:invertIfNegative val="0"/>
          <c:cat>
            <c:strRef>
              <c:f>Sheet1!$A$2:$A$5</c:f>
              <c:strCache>
                <c:ptCount val="4"/>
                <c:pt idx="0">
                  <c:v>Organizational governance</c:v>
                </c:pt>
                <c:pt idx="1">
                  <c:v>Organizational policy formation and examination</c:v>
                </c:pt>
                <c:pt idx="2">
                  <c:v>Program design and marketing</c:v>
                </c:pt>
                <c:pt idx="3">
                  <c:v>Activity planning and execution</c:v>
                </c:pt>
              </c:strCache>
            </c:strRef>
          </c:cat>
          <c:val>
            <c:numRef>
              <c:f>Sheet1!$C$2:$C$5</c:f>
              <c:numCache>
                <c:formatCode>General</c:formatCode>
                <c:ptCount val="4"/>
                <c:pt idx="0">
                  <c:v>2.2999999999999998</c:v>
                </c:pt>
                <c:pt idx="1">
                  <c:v>2.6</c:v>
                </c:pt>
                <c:pt idx="2">
                  <c:v>2.9</c:v>
                </c:pt>
                <c:pt idx="3">
                  <c:v>3.1</c:v>
                </c:pt>
              </c:numCache>
            </c:numRef>
          </c:val>
        </c:ser>
        <c:dLbls>
          <c:showLegendKey val="0"/>
          <c:showVal val="0"/>
          <c:showCatName val="0"/>
          <c:showSerName val="0"/>
          <c:showPercent val="0"/>
          <c:showBubbleSize val="0"/>
        </c:dLbls>
        <c:gapWidth val="150"/>
        <c:axId val="45739008"/>
        <c:axId val="43379520"/>
      </c:barChart>
      <c:catAx>
        <c:axId val="45739008"/>
        <c:scaling>
          <c:orientation val="minMax"/>
        </c:scaling>
        <c:delete val="0"/>
        <c:axPos val="l"/>
        <c:majorTickMark val="out"/>
        <c:minorTickMark val="none"/>
        <c:tickLblPos val="nextTo"/>
        <c:txPr>
          <a:bodyPr rot="0"/>
          <a:lstStyle/>
          <a:p>
            <a:pPr>
              <a:defRPr sz="1690" baseline="0"/>
            </a:pPr>
            <a:endParaRPr lang="en-US"/>
          </a:p>
        </c:txPr>
        <c:crossAx val="43379520"/>
        <c:crosses val="autoZero"/>
        <c:auto val="1"/>
        <c:lblAlgn val="ctr"/>
        <c:lblOffset val="100"/>
        <c:noMultiLvlLbl val="0"/>
      </c:catAx>
      <c:valAx>
        <c:axId val="43379520"/>
        <c:scaling>
          <c:orientation val="minMax"/>
          <c:max val="5"/>
          <c:min val="1"/>
        </c:scaling>
        <c:delete val="0"/>
        <c:axPos val="b"/>
        <c:numFmt formatCode="General" sourceLinked="1"/>
        <c:majorTickMark val="out"/>
        <c:minorTickMark val="none"/>
        <c:tickLblPos val="nextTo"/>
        <c:crossAx val="45739008"/>
        <c:crosses val="autoZero"/>
        <c:crossBetween val="between"/>
        <c:majorUnit val="1"/>
        <c:minorUnit val="0.1"/>
      </c:valAx>
    </c:plotArea>
    <c:legend>
      <c:legendPos val="r"/>
      <c:layout>
        <c:manualLayout>
          <c:xMode val="edge"/>
          <c:yMode val="edge"/>
          <c:x val="0.85826387857178277"/>
          <c:y val="0.36784631087780728"/>
          <c:w val="9.4519016490863236E-2"/>
          <c:h val="0.15993146689997101"/>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5554567397825291"/>
          <c:y val="2.7777777777777811E-2"/>
          <c:w val="0.490705732095988"/>
          <c:h val="0.87610275988228747"/>
        </c:manualLayout>
      </c:layout>
      <c:barChart>
        <c:barDir val="bar"/>
        <c:grouping val="clustered"/>
        <c:varyColors val="0"/>
        <c:ser>
          <c:idx val="0"/>
          <c:order val="0"/>
          <c:tx>
            <c:strRef>
              <c:f>Sheet1!$B$1</c:f>
              <c:strCache>
                <c:ptCount val="1"/>
                <c:pt idx="0">
                  <c:v>Post</c:v>
                </c:pt>
              </c:strCache>
            </c:strRef>
          </c:tx>
          <c:spPr>
            <a:solidFill>
              <a:schemeClr val="accent6">
                <a:lumMod val="60000"/>
                <a:lumOff val="40000"/>
              </a:schemeClr>
            </a:solidFill>
          </c:spPr>
          <c:invertIfNegative val="0"/>
          <c:cat>
            <c:strRef>
              <c:f>Sheet1!$A$2:$A$8</c:f>
              <c:strCache>
                <c:ptCount val="7"/>
                <c:pt idx="0">
                  <c:v>Linkages to work and college</c:v>
                </c:pt>
                <c:pt idx="1">
                  <c:v>Linkages to community</c:v>
                </c:pt>
                <c:pt idx="2">
                  <c:v>Effort</c:v>
                </c:pt>
                <c:pt idx="3">
                  <c:v>Problem solving</c:v>
                </c:pt>
                <c:pt idx="4">
                  <c:v>Time management</c:v>
                </c:pt>
                <c:pt idx="5">
                  <c:v>Feedback</c:v>
                </c:pt>
                <c:pt idx="6">
                  <c:v>Goal setting</c:v>
                </c:pt>
              </c:strCache>
            </c:strRef>
          </c:cat>
          <c:val>
            <c:numRef>
              <c:f>Sheet1!$B$2:$B$8</c:f>
              <c:numCache>
                <c:formatCode>General</c:formatCode>
                <c:ptCount val="7"/>
                <c:pt idx="0">
                  <c:v>4.0999999999999996</c:v>
                </c:pt>
                <c:pt idx="1">
                  <c:v>4.2</c:v>
                </c:pt>
                <c:pt idx="2">
                  <c:v>4.2</c:v>
                </c:pt>
                <c:pt idx="3">
                  <c:v>4.3</c:v>
                </c:pt>
                <c:pt idx="4">
                  <c:v>4.3</c:v>
                </c:pt>
                <c:pt idx="5">
                  <c:v>4.3</c:v>
                </c:pt>
                <c:pt idx="6">
                  <c:v>4.4000000000000004</c:v>
                </c:pt>
              </c:numCache>
            </c:numRef>
          </c:val>
        </c:ser>
        <c:ser>
          <c:idx val="1"/>
          <c:order val="1"/>
          <c:tx>
            <c:strRef>
              <c:f>Sheet1!$C$1</c:f>
              <c:strCache>
                <c:ptCount val="1"/>
                <c:pt idx="0">
                  <c:v>Pre</c:v>
                </c:pt>
              </c:strCache>
            </c:strRef>
          </c:tx>
          <c:spPr>
            <a:solidFill>
              <a:schemeClr val="accent6">
                <a:lumMod val="20000"/>
                <a:lumOff val="80000"/>
              </a:schemeClr>
            </a:solidFill>
          </c:spPr>
          <c:invertIfNegative val="0"/>
          <c:cat>
            <c:strRef>
              <c:f>Sheet1!$A$2:$A$8</c:f>
              <c:strCache>
                <c:ptCount val="7"/>
                <c:pt idx="0">
                  <c:v>Linkages to work and college</c:v>
                </c:pt>
                <c:pt idx="1">
                  <c:v>Linkages to community</c:v>
                </c:pt>
                <c:pt idx="2">
                  <c:v>Effort</c:v>
                </c:pt>
                <c:pt idx="3">
                  <c:v>Problem solving</c:v>
                </c:pt>
                <c:pt idx="4">
                  <c:v>Time management</c:v>
                </c:pt>
                <c:pt idx="5">
                  <c:v>Feedback</c:v>
                </c:pt>
                <c:pt idx="6">
                  <c:v>Goal setting</c:v>
                </c:pt>
              </c:strCache>
            </c:strRef>
          </c:cat>
          <c:val>
            <c:numRef>
              <c:f>Sheet1!$C$2:$C$8</c:f>
              <c:numCache>
                <c:formatCode>General</c:formatCode>
                <c:ptCount val="7"/>
                <c:pt idx="0">
                  <c:v>3.4</c:v>
                </c:pt>
                <c:pt idx="1">
                  <c:v>3.4</c:v>
                </c:pt>
                <c:pt idx="2">
                  <c:v>3.6</c:v>
                </c:pt>
                <c:pt idx="3">
                  <c:v>3</c:v>
                </c:pt>
                <c:pt idx="4">
                  <c:v>3.7</c:v>
                </c:pt>
                <c:pt idx="5">
                  <c:v>3.7</c:v>
                </c:pt>
                <c:pt idx="6">
                  <c:v>3.6</c:v>
                </c:pt>
              </c:numCache>
            </c:numRef>
          </c:val>
        </c:ser>
        <c:dLbls>
          <c:showLegendKey val="0"/>
          <c:showVal val="0"/>
          <c:showCatName val="0"/>
          <c:showSerName val="0"/>
          <c:showPercent val="0"/>
          <c:showBubbleSize val="0"/>
        </c:dLbls>
        <c:gapWidth val="150"/>
        <c:axId val="46483456"/>
        <c:axId val="43381824"/>
      </c:barChart>
      <c:catAx>
        <c:axId val="46483456"/>
        <c:scaling>
          <c:orientation val="minMax"/>
        </c:scaling>
        <c:delete val="0"/>
        <c:axPos val="l"/>
        <c:majorTickMark val="out"/>
        <c:minorTickMark val="none"/>
        <c:tickLblPos val="nextTo"/>
        <c:crossAx val="43381824"/>
        <c:crosses val="autoZero"/>
        <c:auto val="1"/>
        <c:lblAlgn val="ctr"/>
        <c:lblOffset val="100"/>
        <c:noMultiLvlLbl val="0"/>
      </c:catAx>
      <c:valAx>
        <c:axId val="43381824"/>
        <c:scaling>
          <c:orientation val="minMax"/>
          <c:min val="1"/>
        </c:scaling>
        <c:delete val="0"/>
        <c:axPos val="b"/>
        <c:numFmt formatCode="General" sourceLinked="1"/>
        <c:majorTickMark val="out"/>
        <c:minorTickMark val="none"/>
        <c:tickLblPos val="nextTo"/>
        <c:crossAx val="46483456"/>
        <c:crosses val="autoZero"/>
        <c:crossBetween val="between"/>
      </c:valAx>
    </c:plotArea>
    <c:legend>
      <c:legendPos val="r"/>
      <c:layout>
        <c:manualLayout>
          <c:xMode val="edge"/>
          <c:yMode val="edge"/>
          <c:x val="0.89119926415448114"/>
          <c:y val="0.43709874333890097"/>
          <c:w val="8.945549775028129E-2"/>
          <c:h val="0.1308530183727033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Post</c:v>
                </c:pt>
              </c:strCache>
            </c:strRef>
          </c:tx>
          <c:spPr>
            <a:solidFill>
              <a:schemeClr val="accent6">
                <a:lumMod val="60000"/>
                <a:lumOff val="40000"/>
              </a:schemeClr>
            </a:solidFill>
            <a:ln>
              <a:noFill/>
            </a:ln>
          </c:spPr>
          <c:invertIfNegative val="0"/>
          <c:cat>
            <c:strRef>
              <c:f>Sheet1!$A$2:$A$8</c:f>
              <c:strCache>
                <c:ptCount val="7"/>
                <c:pt idx="0">
                  <c:v>Media (computer/internet) skills</c:v>
                </c:pt>
                <c:pt idx="1">
                  <c:v>Communication skills</c:v>
                </c:pt>
                <c:pt idx="2">
                  <c:v>Organizational skills</c:v>
                </c:pt>
                <c:pt idx="3">
                  <c:v>Creative thinking and innovation</c:v>
                </c:pt>
                <c:pt idx="4">
                  <c:v>Group process skills</c:v>
                </c:pt>
                <c:pt idx="5">
                  <c:v>Motivation and management skills</c:v>
                </c:pt>
                <c:pt idx="6">
                  <c:v>Leadership and responsibility</c:v>
                </c:pt>
              </c:strCache>
            </c:strRef>
          </c:cat>
          <c:val>
            <c:numRef>
              <c:f>Sheet1!$B$2:$B$8</c:f>
              <c:numCache>
                <c:formatCode>General</c:formatCode>
                <c:ptCount val="7"/>
                <c:pt idx="0">
                  <c:v>3.7</c:v>
                </c:pt>
                <c:pt idx="1">
                  <c:v>4.0999999999999996</c:v>
                </c:pt>
                <c:pt idx="2">
                  <c:v>4.2</c:v>
                </c:pt>
                <c:pt idx="3">
                  <c:v>4.4000000000000004</c:v>
                </c:pt>
                <c:pt idx="4">
                  <c:v>4.4000000000000004</c:v>
                </c:pt>
                <c:pt idx="5">
                  <c:v>4.4000000000000004</c:v>
                </c:pt>
                <c:pt idx="6">
                  <c:v>4.4000000000000004</c:v>
                </c:pt>
              </c:numCache>
            </c:numRef>
          </c:val>
        </c:ser>
        <c:ser>
          <c:idx val="1"/>
          <c:order val="1"/>
          <c:tx>
            <c:strRef>
              <c:f>Sheet1!$C$1</c:f>
              <c:strCache>
                <c:ptCount val="1"/>
                <c:pt idx="0">
                  <c:v>Pre</c:v>
                </c:pt>
              </c:strCache>
            </c:strRef>
          </c:tx>
          <c:spPr>
            <a:solidFill>
              <a:schemeClr val="accent6">
                <a:lumMod val="20000"/>
                <a:lumOff val="80000"/>
              </a:schemeClr>
            </a:solidFill>
            <a:ln>
              <a:noFill/>
            </a:ln>
          </c:spPr>
          <c:invertIfNegative val="0"/>
          <c:cat>
            <c:strRef>
              <c:f>Sheet1!$A$2:$A$8</c:f>
              <c:strCache>
                <c:ptCount val="7"/>
                <c:pt idx="0">
                  <c:v>Media (computer/internet) skills</c:v>
                </c:pt>
                <c:pt idx="1">
                  <c:v>Communication skills</c:v>
                </c:pt>
                <c:pt idx="2">
                  <c:v>Organizational skills</c:v>
                </c:pt>
                <c:pt idx="3">
                  <c:v>Creative thinking and innovation</c:v>
                </c:pt>
                <c:pt idx="4">
                  <c:v>Group process skills</c:v>
                </c:pt>
                <c:pt idx="5">
                  <c:v>Motivation and management skills</c:v>
                </c:pt>
                <c:pt idx="6">
                  <c:v>Leadership and responsibility</c:v>
                </c:pt>
              </c:strCache>
            </c:strRef>
          </c:cat>
          <c:val>
            <c:numRef>
              <c:f>Sheet1!$C$2:$C$8</c:f>
              <c:numCache>
                <c:formatCode>General</c:formatCode>
                <c:ptCount val="7"/>
                <c:pt idx="0">
                  <c:v>3.3</c:v>
                </c:pt>
                <c:pt idx="1">
                  <c:v>3.6</c:v>
                </c:pt>
                <c:pt idx="2">
                  <c:v>3.6</c:v>
                </c:pt>
                <c:pt idx="3">
                  <c:v>3.6</c:v>
                </c:pt>
                <c:pt idx="4">
                  <c:v>3.7</c:v>
                </c:pt>
                <c:pt idx="5">
                  <c:v>3.8</c:v>
                </c:pt>
                <c:pt idx="6">
                  <c:v>3.9</c:v>
                </c:pt>
              </c:numCache>
            </c:numRef>
          </c:val>
        </c:ser>
        <c:dLbls>
          <c:showLegendKey val="0"/>
          <c:showVal val="0"/>
          <c:showCatName val="0"/>
          <c:showSerName val="0"/>
          <c:showPercent val="0"/>
          <c:showBubbleSize val="0"/>
        </c:dLbls>
        <c:gapWidth val="150"/>
        <c:axId val="126093824"/>
        <c:axId val="43384128"/>
      </c:barChart>
      <c:catAx>
        <c:axId val="126093824"/>
        <c:scaling>
          <c:orientation val="minMax"/>
        </c:scaling>
        <c:delete val="0"/>
        <c:axPos val="l"/>
        <c:majorTickMark val="out"/>
        <c:minorTickMark val="none"/>
        <c:tickLblPos val="nextTo"/>
        <c:crossAx val="43384128"/>
        <c:crosses val="autoZero"/>
        <c:auto val="1"/>
        <c:lblAlgn val="ctr"/>
        <c:lblOffset val="100"/>
        <c:noMultiLvlLbl val="0"/>
      </c:catAx>
      <c:valAx>
        <c:axId val="43384128"/>
        <c:scaling>
          <c:orientation val="minMax"/>
          <c:min val="1"/>
        </c:scaling>
        <c:delete val="0"/>
        <c:axPos val="b"/>
        <c:numFmt formatCode="General" sourceLinked="1"/>
        <c:majorTickMark val="out"/>
        <c:minorTickMark val="none"/>
        <c:tickLblPos val="nextTo"/>
        <c:crossAx val="126093824"/>
        <c:crosses val="autoZero"/>
        <c:crossBetween val="between"/>
      </c:valAx>
    </c:plotArea>
    <c:legend>
      <c:legendPos val="r"/>
      <c:layout>
        <c:manualLayout>
          <c:xMode val="edge"/>
          <c:yMode val="edge"/>
          <c:x val="0.84679682653304778"/>
          <c:y val="0.42647842175465828"/>
          <c:w val="9.1081961345740869E-2"/>
          <c:h val="0.1415786756163676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23A84-BD35-4B5F-B2AE-2B2F1F8AFD6D}" type="doc">
      <dgm:prSet loTypeId="urn:microsoft.com/office/officeart/2005/8/layout/arrow2" loCatId="process" qsTypeId="urn:microsoft.com/office/officeart/2005/8/quickstyle/3d2" qsCatId="3D" csTypeId="urn:microsoft.com/office/officeart/2005/8/colors/accent1_3" csCatId="accent1" phldr="1"/>
      <dgm:spPr/>
    </dgm:pt>
    <dgm:pt modelId="{74F09655-1EAB-41FD-A563-61E1DBA97F5C}">
      <dgm:prSet phldrT="[Text]" custT="1"/>
      <dgm:spPr/>
      <dgm:t>
        <a:bodyPr/>
        <a:lstStyle/>
        <a:p>
          <a:r>
            <a:rPr lang="en-US" sz="2400" b="1" dirty="0"/>
            <a:t>Sense of Belonging</a:t>
          </a:r>
        </a:p>
      </dgm:t>
    </dgm:pt>
    <dgm:pt modelId="{69BECBAB-E7F2-40E7-A0C7-14B89BF4C438}" type="parTrans" cxnId="{4226BEAC-7BE0-40D2-8CD9-9FE452853CCD}">
      <dgm:prSet/>
      <dgm:spPr/>
      <dgm:t>
        <a:bodyPr/>
        <a:lstStyle/>
        <a:p>
          <a:endParaRPr lang="en-US" sz="2000"/>
        </a:p>
      </dgm:t>
    </dgm:pt>
    <dgm:pt modelId="{2087828F-211D-4A97-9DBC-21D705B4A39A}" type="sibTrans" cxnId="{4226BEAC-7BE0-40D2-8CD9-9FE452853CCD}">
      <dgm:prSet/>
      <dgm:spPr/>
      <dgm:t>
        <a:bodyPr/>
        <a:lstStyle/>
        <a:p>
          <a:endParaRPr lang="en-US" sz="2000"/>
        </a:p>
      </dgm:t>
    </dgm:pt>
    <dgm:pt modelId="{AF1E0710-D688-486B-806F-818B56C6C807}">
      <dgm:prSet phldrT="[Text]" custT="1"/>
      <dgm:spPr/>
      <dgm:t>
        <a:bodyPr/>
        <a:lstStyle/>
        <a:p>
          <a:r>
            <a:rPr lang="en-US" sz="2400" b="1" dirty="0"/>
            <a:t>Active Engagement</a:t>
          </a:r>
        </a:p>
      </dgm:t>
    </dgm:pt>
    <dgm:pt modelId="{52C0E0D5-2AAA-46C8-8BCE-1DF1A0C4F6B3}" type="parTrans" cxnId="{98BE6AAB-FFD3-4DF9-9DF3-6D8B66BA1F77}">
      <dgm:prSet/>
      <dgm:spPr/>
      <dgm:t>
        <a:bodyPr/>
        <a:lstStyle/>
        <a:p>
          <a:endParaRPr lang="en-US" sz="2000"/>
        </a:p>
      </dgm:t>
    </dgm:pt>
    <dgm:pt modelId="{B6C7078D-154D-4426-B740-9C64C2418A5C}" type="sibTrans" cxnId="{98BE6AAB-FFD3-4DF9-9DF3-6D8B66BA1F77}">
      <dgm:prSet/>
      <dgm:spPr/>
      <dgm:t>
        <a:bodyPr/>
        <a:lstStyle/>
        <a:p>
          <a:endParaRPr lang="en-US" sz="2000"/>
        </a:p>
      </dgm:t>
    </dgm:pt>
    <dgm:pt modelId="{0813C0BC-C343-4E77-BF1C-C98B7BB680C3}">
      <dgm:prSet phldrT="[Text]" custT="1"/>
      <dgm:spPr/>
      <dgm:t>
        <a:bodyPr/>
        <a:lstStyle/>
        <a:p>
          <a:r>
            <a:rPr lang="en-US" sz="2400" b="1" dirty="0"/>
            <a:t>Program Leadership</a:t>
          </a:r>
        </a:p>
      </dgm:t>
    </dgm:pt>
    <dgm:pt modelId="{FAD78176-942A-46E9-93C2-8E06F1B634A1}" type="parTrans" cxnId="{8ACA0377-9DE4-461A-B1A7-FE5B2E4070AE}">
      <dgm:prSet/>
      <dgm:spPr/>
      <dgm:t>
        <a:bodyPr/>
        <a:lstStyle/>
        <a:p>
          <a:endParaRPr lang="en-US" sz="2000"/>
        </a:p>
      </dgm:t>
    </dgm:pt>
    <dgm:pt modelId="{17D5FB11-50A8-4E21-BCBA-DF2282B28DB9}" type="sibTrans" cxnId="{8ACA0377-9DE4-461A-B1A7-FE5B2E4070AE}">
      <dgm:prSet/>
      <dgm:spPr/>
      <dgm:t>
        <a:bodyPr/>
        <a:lstStyle/>
        <a:p>
          <a:endParaRPr lang="en-US" sz="2000"/>
        </a:p>
      </dgm:t>
    </dgm:pt>
    <dgm:pt modelId="{FF68DB2F-F7B0-4D8C-92CF-A4BB3A1D4889}">
      <dgm:prSet phldrT="[Text]" custT="1"/>
      <dgm:spPr/>
      <dgm:t>
        <a:bodyPr/>
        <a:lstStyle/>
        <a:p>
          <a:r>
            <a:rPr lang="en-US" sz="2400" b="1" dirty="0"/>
            <a:t>Organizational Leadership</a:t>
          </a:r>
        </a:p>
      </dgm:t>
    </dgm:pt>
    <dgm:pt modelId="{30A515A4-283B-401A-8D12-DBD6DD8F96CD}" type="parTrans" cxnId="{CF72D4B2-CAD3-4BC7-892C-E57DEFF7A745}">
      <dgm:prSet/>
      <dgm:spPr/>
      <dgm:t>
        <a:bodyPr/>
        <a:lstStyle/>
        <a:p>
          <a:endParaRPr lang="en-US" sz="2000"/>
        </a:p>
      </dgm:t>
    </dgm:pt>
    <dgm:pt modelId="{EBBB1E2D-96DF-49E0-B296-3A7590344FA6}" type="sibTrans" cxnId="{CF72D4B2-CAD3-4BC7-892C-E57DEFF7A745}">
      <dgm:prSet/>
      <dgm:spPr/>
      <dgm:t>
        <a:bodyPr/>
        <a:lstStyle/>
        <a:p>
          <a:endParaRPr lang="en-US" sz="2000"/>
        </a:p>
      </dgm:t>
    </dgm:pt>
    <dgm:pt modelId="{A686110B-12D8-42DC-8C89-F689066701B6}">
      <dgm:prSet phldrT="[Text]" custT="1"/>
      <dgm:spPr/>
      <dgm:t>
        <a:bodyPr/>
        <a:lstStyle/>
        <a:p>
          <a:r>
            <a:rPr lang="en-US" sz="1400" dirty="0"/>
            <a:t> Youth participate in community building</a:t>
          </a:r>
        </a:p>
      </dgm:t>
    </dgm:pt>
    <dgm:pt modelId="{51659DA0-68B8-4BF2-A0E2-C86DD87DAE84}" type="parTrans" cxnId="{54049998-0A9A-4FAF-A2C8-2E75B78DF87B}">
      <dgm:prSet/>
      <dgm:spPr/>
      <dgm:t>
        <a:bodyPr/>
        <a:lstStyle/>
        <a:p>
          <a:endParaRPr lang="en-US" sz="2000"/>
        </a:p>
      </dgm:t>
    </dgm:pt>
    <dgm:pt modelId="{62DACBA0-D324-460D-8949-F628F8CAB8DA}" type="sibTrans" cxnId="{54049998-0A9A-4FAF-A2C8-2E75B78DF87B}">
      <dgm:prSet/>
      <dgm:spPr/>
      <dgm:t>
        <a:bodyPr/>
        <a:lstStyle/>
        <a:p>
          <a:endParaRPr lang="en-US" sz="2000"/>
        </a:p>
      </dgm:t>
    </dgm:pt>
    <dgm:pt modelId="{ADB592A1-C1B5-4D4A-A867-F0E753120461}">
      <dgm:prSet phldrT="[Text]" custT="1"/>
      <dgm:spPr/>
      <dgm:t>
        <a:bodyPr/>
        <a:lstStyle/>
        <a:p>
          <a:r>
            <a:rPr lang="en-US" sz="1400" dirty="0"/>
            <a:t>Youth own space</a:t>
          </a:r>
        </a:p>
      </dgm:t>
    </dgm:pt>
    <dgm:pt modelId="{EA4F5003-EBCE-439F-A3A1-8C061794DBE9}" type="parTrans" cxnId="{9392A5CD-A77E-42F3-A3F5-2C1CF39CCDF4}">
      <dgm:prSet/>
      <dgm:spPr/>
      <dgm:t>
        <a:bodyPr/>
        <a:lstStyle/>
        <a:p>
          <a:endParaRPr lang="en-US" sz="2000"/>
        </a:p>
      </dgm:t>
    </dgm:pt>
    <dgm:pt modelId="{D01D3245-6A09-41DD-B692-E2A39878A7A3}" type="sibTrans" cxnId="{9392A5CD-A77E-42F3-A3F5-2C1CF39CCDF4}">
      <dgm:prSet/>
      <dgm:spPr/>
      <dgm:t>
        <a:bodyPr/>
        <a:lstStyle/>
        <a:p>
          <a:endParaRPr lang="en-US" sz="2000"/>
        </a:p>
      </dgm:t>
    </dgm:pt>
    <dgm:pt modelId="{931F2745-BBEF-4313-B35A-2E8100207000}">
      <dgm:prSet phldrT="[Text]" custT="1"/>
      <dgm:spPr/>
      <dgm:t>
        <a:bodyPr/>
        <a:lstStyle/>
        <a:p>
          <a:r>
            <a:rPr lang="en-US" sz="1400" dirty="0"/>
            <a:t>Youth  set group norms</a:t>
          </a:r>
        </a:p>
      </dgm:t>
    </dgm:pt>
    <dgm:pt modelId="{C379D989-EB77-4285-850C-D7E890E52125}" type="parTrans" cxnId="{14B03BAA-7743-405E-A471-5CD0C11B5478}">
      <dgm:prSet/>
      <dgm:spPr/>
      <dgm:t>
        <a:bodyPr/>
        <a:lstStyle/>
        <a:p>
          <a:endParaRPr lang="en-US" sz="2000"/>
        </a:p>
      </dgm:t>
    </dgm:pt>
    <dgm:pt modelId="{640729EB-342F-4EF0-ACD4-418F8FF1A772}" type="sibTrans" cxnId="{14B03BAA-7743-405E-A471-5CD0C11B5478}">
      <dgm:prSet/>
      <dgm:spPr/>
      <dgm:t>
        <a:bodyPr/>
        <a:lstStyle/>
        <a:p>
          <a:endParaRPr lang="en-US" sz="2000"/>
        </a:p>
      </dgm:t>
    </dgm:pt>
    <dgm:pt modelId="{D1A82C4B-9F0E-4B58-8C6D-8FCD31C708BB}">
      <dgm:prSet phldrT="[Text]" custT="1"/>
      <dgm:spPr/>
      <dgm:t>
        <a:bodyPr/>
        <a:lstStyle/>
        <a:p>
          <a:r>
            <a:rPr lang="en-US" sz="1400" dirty="0"/>
            <a:t>Programs and skill development based on youth interests</a:t>
          </a:r>
        </a:p>
      </dgm:t>
    </dgm:pt>
    <dgm:pt modelId="{01D59B57-42E8-47C5-A805-75B2DA4F0B2D}" type="parTrans" cxnId="{869956DD-9F37-4F2B-95AA-E523506A940C}">
      <dgm:prSet/>
      <dgm:spPr/>
      <dgm:t>
        <a:bodyPr/>
        <a:lstStyle/>
        <a:p>
          <a:endParaRPr lang="en-US" sz="2000"/>
        </a:p>
      </dgm:t>
    </dgm:pt>
    <dgm:pt modelId="{852FC6C7-17C4-4CEB-94FC-1D66168DA8A7}" type="sibTrans" cxnId="{869956DD-9F37-4F2B-95AA-E523506A940C}">
      <dgm:prSet/>
      <dgm:spPr/>
      <dgm:t>
        <a:bodyPr/>
        <a:lstStyle/>
        <a:p>
          <a:endParaRPr lang="en-US" sz="2000"/>
        </a:p>
      </dgm:t>
    </dgm:pt>
    <dgm:pt modelId="{CAA59516-F66E-455E-B14D-B45B49D8326D}">
      <dgm:prSet phldrT="[Text]" custT="1"/>
      <dgm:spPr/>
      <dgm:t>
        <a:bodyPr/>
        <a:lstStyle/>
        <a:p>
          <a:r>
            <a:rPr lang="en-US" sz="1400" dirty="0"/>
            <a:t>Youth recruit others</a:t>
          </a:r>
        </a:p>
      </dgm:t>
    </dgm:pt>
    <dgm:pt modelId="{BEC48209-BD47-448E-AD1A-F2E59D066C6C}" type="parTrans" cxnId="{C862CD1A-8A69-406A-B344-E0F9EE5D005F}">
      <dgm:prSet/>
      <dgm:spPr/>
      <dgm:t>
        <a:bodyPr/>
        <a:lstStyle/>
        <a:p>
          <a:endParaRPr lang="en-US" sz="2000"/>
        </a:p>
      </dgm:t>
    </dgm:pt>
    <dgm:pt modelId="{2D856646-D829-43E0-8494-B7484A229EC1}" type="sibTrans" cxnId="{C862CD1A-8A69-406A-B344-E0F9EE5D005F}">
      <dgm:prSet/>
      <dgm:spPr/>
      <dgm:t>
        <a:bodyPr/>
        <a:lstStyle/>
        <a:p>
          <a:endParaRPr lang="en-US" sz="2000"/>
        </a:p>
      </dgm:t>
    </dgm:pt>
    <dgm:pt modelId="{0628E372-DEA4-4F00-9E26-72F376D1B4CE}">
      <dgm:prSet custT="1"/>
      <dgm:spPr/>
      <dgm:t>
        <a:bodyPr/>
        <a:lstStyle/>
        <a:p>
          <a:r>
            <a:rPr lang="en-US" sz="1400" dirty="0"/>
            <a:t>Youth lead goal setting &amp; planning</a:t>
          </a:r>
        </a:p>
      </dgm:t>
    </dgm:pt>
    <dgm:pt modelId="{1E23AF14-365E-4F59-9BA8-47AD41E43060}" type="parTrans" cxnId="{A1A0B238-84A0-4D39-BCD0-F125EB96B5B7}">
      <dgm:prSet/>
      <dgm:spPr/>
      <dgm:t>
        <a:bodyPr/>
        <a:lstStyle/>
        <a:p>
          <a:endParaRPr lang="en-US" sz="2000"/>
        </a:p>
      </dgm:t>
    </dgm:pt>
    <dgm:pt modelId="{5F73E134-29BD-4A96-8321-7675C92BA90D}" type="sibTrans" cxnId="{A1A0B238-84A0-4D39-BCD0-F125EB96B5B7}">
      <dgm:prSet/>
      <dgm:spPr/>
      <dgm:t>
        <a:bodyPr/>
        <a:lstStyle/>
        <a:p>
          <a:endParaRPr lang="en-US" sz="2000"/>
        </a:p>
      </dgm:t>
    </dgm:pt>
    <dgm:pt modelId="{47662028-0657-4932-807E-5CA42278EE6C}">
      <dgm:prSet custT="1"/>
      <dgm:spPr/>
      <dgm:t>
        <a:bodyPr/>
        <a:lstStyle/>
        <a:p>
          <a:r>
            <a:rPr lang="en-US" sz="1400" dirty="0"/>
            <a:t>Youth facilitate program meetings</a:t>
          </a:r>
        </a:p>
      </dgm:t>
    </dgm:pt>
    <dgm:pt modelId="{D92B1824-0071-4711-B89E-1524D6C1EC0A}" type="parTrans" cxnId="{34BDD43F-FD06-4775-9880-33D976F6C889}">
      <dgm:prSet/>
      <dgm:spPr/>
      <dgm:t>
        <a:bodyPr/>
        <a:lstStyle/>
        <a:p>
          <a:endParaRPr lang="en-US" sz="2000"/>
        </a:p>
      </dgm:t>
    </dgm:pt>
    <dgm:pt modelId="{B84230D0-4A0A-47F0-8C59-6AA2D2B0C4A5}" type="sibTrans" cxnId="{34BDD43F-FD06-4775-9880-33D976F6C889}">
      <dgm:prSet/>
      <dgm:spPr/>
      <dgm:t>
        <a:bodyPr/>
        <a:lstStyle/>
        <a:p>
          <a:endParaRPr lang="en-US" sz="2000"/>
        </a:p>
      </dgm:t>
    </dgm:pt>
    <dgm:pt modelId="{CB3F64D4-F1A1-4384-93BE-89B2502B6A3C}">
      <dgm:prSet custT="1"/>
      <dgm:spPr/>
      <dgm:t>
        <a:bodyPr/>
        <a:lstStyle/>
        <a:p>
          <a:r>
            <a:rPr lang="en-US" sz="1400" dirty="0"/>
            <a:t>Youth lead reflection</a:t>
          </a:r>
        </a:p>
      </dgm:t>
    </dgm:pt>
    <dgm:pt modelId="{5F25F28B-6E8F-418F-9F34-B75F81F5FAA2}" type="parTrans" cxnId="{1607D6D9-4BF4-4B53-982F-273700C39A76}">
      <dgm:prSet/>
      <dgm:spPr/>
      <dgm:t>
        <a:bodyPr/>
        <a:lstStyle/>
        <a:p>
          <a:endParaRPr lang="en-US" sz="2000"/>
        </a:p>
      </dgm:t>
    </dgm:pt>
    <dgm:pt modelId="{615D9731-C9F7-4CAB-A231-01900FA22598}" type="sibTrans" cxnId="{1607D6D9-4BF4-4B53-982F-273700C39A76}">
      <dgm:prSet/>
      <dgm:spPr/>
      <dgm:t>
        <a:bodyPr/>
        <a:lstStyle/>
        <a:p>
          <a:endParaRPr lang="en-US" sz="2000"/>
        </a:p>
      </dgm:t>
    </dgm:pt>
    <dgm:pt modelId="{BBA913DC-8056-4BB2-A1DE-DA5D67FD6704}">
      <dgm:prSet custT="1"/>
      <dgm:spPr/>
      <dgm:t>
        <a:bodyPr/>
        <a:lstStyle/>
        <a:p>
          <a:r>
            <a:rPr lang="en-US" sz="1400" dirty="0"/>
            <a:t>Youth support organizational strategic planning efforts</a:t>
          </a:r>
        </a:p>
      </dgm:t>
    </dgm:pt>
    <dgm:pt modelId="{C26A9BC3-6B72-427F-BEED-FC6532A639AD}" type="parTrans" cxnId="{E2232AB8-E442-4E59-8AA4-B6975F415303}">
      <dgm:prSet/>
      <dgm:spPr/>
      <dgm:t>
        <a:bodyPr/>
        <a:lstStyle/>
        <a:p>
          <a:endParaRPr lang="en-US" sz="2000"/>
        </a:p>
      </dgm:t>
    </dgm:pt>
    <dgm:pt modelId="{B7B2CA3F-BA89-45E1-B888-5873E9554BB6}" type="sibTrans" cxnId="{E2232AB8-E442-4E59-8AA4-B6975F415303}">
      <dgm:prSet/>
      <dgm:spPr/>
      <dgm:t>
        <a:bodyPr/>
        <a:lstStyle/>
        <a:p>
          <a:endParaRPr lang="en-US" sz="2000"/>
        </a:p>
      </dgm:t>
    </dgm:pt>
    <dgm:pt modelId="{15C9335F-09F4-472D-9D86-A9446D9F5717}">
      <dgm:prSet custT="1"/>
      <dgm:spPr/>
      <dgm:t>
        <a:bodyPr/>
        <a:lstStyle/>
        <a:p>
          <a:r>
            <a:rPr lang="en-US" sz="1400" dirty="0"/>
            <a:t>Youth engage in creating policy</a:t>
          </a:r>
        </a:p>
      </dgm:t>
    </dgm:pt>
    <dgm:pt modelId="{D8F3FE50-6A62-4E82-BC40-AA5406435DAB}" type="parTrans" cxnId="{32B1F7F7-4CE8-4D63-8B7E-9F95F266AA8C}">
      <dgm:prSet/>
      <dgm:spPr/>
      <dgm:t>
        <a:bodyPr/>
        <a:lstStyle/>
        <a:p>
          <a:endParaRPr lang="en-US" sz="2000"/>
        </a:p>
      </dgm:t>
    </dgm:pt>
    <dgm:pt modelId="{1CAB6098-BD4E-4AC8-A035-42C528048C6A}" type="sibTrans" cxnId="{32B1F7F7-4CE8-4D63-8B7E-9F95F266AA8C}">
      <dgm:prSet/>
      <dgm:spPr/>
      <dgm:t>
        <a:bodyPr/>
        <a:lstStyle/>
        <a:p>
          <a:endParaRPr lang="en-US" sz="2000"/>
        </a:p>
      </dgm:t>
    </dgm:pt>
    <dgm:pt modelId="{ED6CA108-2371-418D-844A-EED17CED4A69}">
      <dgm:prSet custT="1"/>
      <dgm:spPr/>
      <dgm:t>
        <a:bodyPr/>
        <a:lstStyle/>
        <a:p>
          <a:r>
            <a:rPr lang="en-US" sz="1400" dirty="0"/>
            <a:t>Youth serve as ambassadors in the broader community</a:t>
          </a:r>
        </a:p>
      </dgm:t>
    </dgm:pt>
    <dgm:pt modelId="{FFD243DA-EBC3-4F8D-B34D-6759CA0654E2}" type="parTrans" cxnId="{AD32CF20-4836-4D0A-8EAE-90863E22DDBF}">
      <dgm:prSet/>
      <dgm:spPr/>
      <dgm:t>
        <a:bodyPr/>
        <a:lstStyle/>
        <a:p>
          <a:endParaRPr lang="en-US" sz="2000"/>
        </a:p>
      </dgm:t>
    </dgm:pt>
    <dgm:pt modelId="{99223618-7DD9-451F-9FAE-B765E1634153}" type="sibTrans" cxnId="{AD32CF20-4836-4D0A-8EAE-90863E22DDBF}">
      <dgm:prSet/>
      <dgm:spPr/>
      <dgm:t>
        <a:bodyPr/>
        <a:lstStyle/>
        <a:p>
          <a:endParaRPr lang="en-US" sz="2000"/>
        </a:p>
      </dgm:t>
    </dgm:pt>
    <dgm:pt modelId="{12F5D8CA-BDD2-46D3-AC80-1F1D2CA51B4A}">
      <dgm:prSet custT="1"/>
      <dgm:spPr/>
      <dgm:t>
        <a:bodyPr/>
        <a:lstStyle/>
        <a:p>
          <a:r>
            <a:rPr lang="en-US" sz="1400" dirty="0"/>
            <a:t>Youth participate in fundraising</a:t>
          </a:r>
        </a:p>
      </dgm:t>
    </dgm:pt>
    <dgm:pt modelId="{EB50289F-A697-46D2-AA92-CF01FE218778}" type="parTrans" cxnId="{BDACB378-21F7-42A5-BDFD-95291024C3CC}">
      <dgm:prSet/>
      <dgm:spPr/>
      <dgm:t>
        <a:bodyPr/>
        <a:lstStyle/>
        <a:p>
          <a:endParaRPr lang="en-US" sz="2000"/>
        </a:p>
      </dgm:t>
    </dgm:pt>
    <dgm:pt modelId="{E6ECEE40-02B0-4577-A3EA-E917EC490539}" type="sibTrans" cxnId="{BDACB378-21F7-42A5-BDFD-95291024C3CC}">
      <dgm:prSet/>
      <dgm:spPr/>
      <dgm:t>
        <a:bodyPr/>
        <a:lstStyle/>
        <a:p>
          <a:endParaRPr lang="en-US" sz="2000"/>
        </a:p>
      </dgm:t>
    </dgm:pt>
    <dgm:pt modelId="{DC24E699-70EA-4B3F-881B-66EC59882E3D}">
      <dgm:prSet custT="1"/>
      <dgm:spPr/>
      <dgm:t>
        <a:bodyPr/>
        <a:lstStyle/>
        <a:p>
          <a:r>
            <a:rPr lang="en-US" sz="1400" dirty="0"/>
            <a:t>Youth participate in staff hiring</a:t>
          </a:r>
        </a:p>
      </dgm:t>
    </dgm:pt>
    <dgm:pt modelId="{8090B3C8-D66C-41D1-9BE0-F9764498490E}" type="parTrans" cxnId="{E4B67FE0-B1E8-4606-A444-A9E12BEAAFC6}">
      <dgm:prSet/>
      <dgm:spPr/>
      <dgm:t>
        <a:bodyPr/>
        <a:lstStyle/>
        <a:p>
          <a:endParaRPr lang="en-US" sz="2000"/>
        </a:p>
      </dgm:t>
    </dgm:pt>
    <dgm:pt modelId="{28BC0442-B312-4983-84E4-A9737DE50702}" type="sibTrans" cxnId="{E4B67FE0-B1E8-4606-A444-A9E12BEAAFC6}">
      <dgm:prSet/>
      <dgm:spPr/>
      <dgm:t>
        <a:bodyPr/>
        <a:lstStyle/>
        <a:p>
          <a:endParaRPr lang="en-US" sz="2000"/>
        </a:p>
      </dgm:t>
    </dgm:pt>
    <dgm:pt modelId="{58F62ECE-3C54-44A2-ABE8-A8A0FBB5CA25}">
      <dgm:prSet custT="1"/>
      <dgm:spPr/>
      <dgm:t>
        <a:bodyPr/>
        <a:lstStyle/>
        <a:p>
          <a:r>
            <a:rPr lang="en-US" sz="1600" b="1" i="1" dirty="0" smtClean="0"/>
            <a:t>21st Century Skills:</a:t>
          </a:r>
          <a:endParaRPr lang="en-US" sz="1600" b="1" i="1" dirty="0"/>
        </a:p>
      </dgm:t>
    </dgm:pt>
    <dgm:pt modelId="{C522A8D0-E421-49AF-93F7-987B480EE3A5}" type="parTrans" cxnId="{643BEC68-E0CA-48AF-A10E-8B467B6B4DAD}">
      <dgm:prSet/>
      <dgm:spPr/>
      <dgm:t>
        <a:bodyPr/>
        <a:lstStyle/>
        <a:p>
          <a:endParaRPr lang="en-US" sz="2000"/>
        </a:p>
      </dgm:t>
    </dgm:pt>
    <dgm:pt modelId="{39AF313D-4814-469F-B562-DF4EF3807E6D}" type="sibTrans" cxnId="{643BEC68-E0CA-48AF-A10E-8B467B6B4DAD}">
      <dgm:prSet/>
      <dgm:spPr/>
      <dgm:t>
        <a:bodyPr/>
        <a:lstStyle/>
        <a:p>
          <a:endParaRPr lang="en-US" sz="2000"/>
        </a:p>
      </dgm:t>
    </dgm:pt>
    <dgm:pt modelId="{116AFF84-C337-49AB-80FF-EFBDCC86BB68}">
      <dgm:prSet custT="1"/>
      <dgm:spPr/>
      <dgm:t>
        <a:bodyPr/>
        <a:lstStyle/>
        <a:p>
          <a:endParaRPr lang="en-US" sz="1400" dirty="0"/>
        </a:p>
      </dgm:t>
    </dgm:pt>
    <dgm:pt modelId="{0B8E0A85-C2EE-4DE8-858E-F431494D39ED}" type="parTrans" cxnId="{5080F8CE-4FEE-4AF0-9A82-2B19340CC5F1}">
      <dgm:prSet/>
      <dgm:spPr/>
      <dgm:t>
        <a:bodyPr/>
        <a:lstStyle/>
        <a:p>
          <a:endParaRPr lang="en-US" sz="2000"/>
        </a:p>
      </dgm:t>
    </dgm:pt>
    <dgm:pt modelId="{F696A039-668E-44C3-BBBC-F04DB3BC618D}" type="sibTrans" cxnId="{5080F8CE-4FEE-4AF0-9A82-2B19340CC5F1}">
      <dgm:prSet/>
      <dgm:spPr/>
      <dgm:t>
        <a:bodyPr/>
        <a:lstStyle/>
        <a:p>
          <a:endParaRPr lang="en-US" sz="2000"/>
        </a:p>
      </dgm:t>
    </dgm:pt>
    <dgm:pt modelId="{80005417-C6FA-40B1-8E02-BFF080AC702F}">
      <dgm:prSet phldrT="[Text]" custT="1"/>
      <dgm:spPr/>
      <dgm:t>
        <a:bodyPr/>
        <a:lstStyle/>
        <a:p>
          <a:r>
            <a:rPr lang="en-US" sz="1600" b="1" i="1" dirty="0" smtClean="0"/>
            <a:t>21st Century Skills:</a:t>
          </a:r>
          <a:endParaRPr lang="en-US" sz="1600" b="1" dirty="0"/>
        </a:p>
      </dgm:t>
    </dgm:pt>
    <dgm:pt modelId="{6D7E6003-AC87-4D97-A663-18B9A38D266C}" type="parTrans" cxnId="{1BC15E2C-0D2E-4B3C-9725-5F0DA5A70908}">
      <dgm:prSet/>
      <dgm:spPr/>
      <dgm:t>
        <a:bodyPr/>
        <a:lstStyle/>
        <a:p>
          <a:endParaRPr lang="en-US" sz="2000"/>
        </a:p>
      </dgm:t>
    </dgm:pt>
    <dgm:pt modelId="{861544F9-E494-4FAE-A3DF-5FE3237599CB}" type="sibTrans" cxnId="{1BC15E2C-0D2E-4B3C-9725-5F0DA5A70908}">
      <dgm:prSet/>
      <dgm:spPr/>
      <dgm:t>
        <a:bodyPr/>
        <a:lstStyle/>
        <a:p>
          <a:endParaRPr lang="en-US" sz="2000"/>
        </a:p>
      </dgm:t>
    </dgm:pt>
    <dgm:pt modelId="{DABE27C4-F2C4-47EC-A365-CCC7A46DF9FA}">
      <dgm:prSet phldrT="[Text]" custT="1"/>
      <dgm:spPr/>
      <dgm:t>
        <a:bodyPr/>
        <a:lstStyle/>
        <a:p>
          <a:endParaRPr lang="en-US" sz="1400" dirty="0"/>
        </a:p>
      </dgm:t>
    </dgm:pt>
    <dgm:pt modelId="{DD2D9299-7A61-4228-8948-E020462BA2F1}" type="parTrans" cxnId="{3E35A3CC-F4F4-416D-89D0-737149EC35ED}">
      <dgm:prSet/>
      <dgm:spPr/>
      <dgm:t>
        <a:bodyPr/>
        <a:lstStyle/>
        <a:p>
          <a:endParaRPr lang="en-US" sz="2000"/>
        </a:p>
      </dgm:t>
    </dgm:pt>
    <dgm:pt modelId="{D5A944F5-50A8-4626-8866-1555F541260B}" type="sibTrans" cxnId="{3E35A3CC-F4F4-416D-89D0-737149EC35ED}">
      <dgm:prSet/>
      <dgm:spPr/>
      <dgm:t>
        <a:bodyPr/>
        <a:lstStyle/>
        <a:p>
          <a:endParaRPr lang="en-US" sz="2000"/>
        </a:p>
      </dgm:t>
    </dgm:pt>
    <dgm:pt modelId="{D7194A89-6D94-401A-A9EC-FA6D5D39E960}">
      <dgm:prSet custT="1"/>
      <dgm:spPr/>
      <dgm:t>
        <a:bodyPr/>
        <a:lstStyle/>
        <a:p>
          <a:r>
            <a:rPr lang="en-US" sz="1600" b="1" i="1" dirty="0" smtClean="0"/>
            <a:t>21st Century Skills:</a:t>
          </a:r>
          <a:endParaRPr lang="en-US" sz="1600" b="1" i="1" dirty="0"/>
        </a:p>
      </dgm:t>
    </dgm:pt>
    <dgm:pt modelId="{720799F9-17C9-4A59-9BCD-F02EF9EA01F5}" type="parTrans" cxnId="{5DF5C1AC-81CA-487B-96FD-94FE36841023}">
      <dgm:prSet/>
      <dgm:spPr/>
      <dgm:t>
        <a:bodyPr/>
        <a:lstStyle/>
        <a:p>
          <a:endParaRPr lang="en-US" sz="2000"/>
        </a:p>
      </dgm:t>
    </dgm:pt>
    <dgm:pt modelId="{A3BCD90F-C63C-42F4-B766-7DFF5F544ECB}" type="sibTrans" cxnId="{5DF5C1AC-81CA-487B-96FD-94FE36841023}">
      <dgm:prSet/>
      <dgm:spPr/>
      <dgm:t>
        <a:bodyPr/>
        <a:lstStyle/>
        <a:p>
          <a:endParaRPr lang="en-US" sz="2000"/>
        </a:p>
      </dgm:t>
    </dgm:pt>
    <dgm:pt modelId="{7F87BA88-35CB-418A-AAC4-CA09C389BA7B}">
      <dgm:prSet custT="1"/>
      <dgm:spPr/>
      <dgm:t>
        <a:bodyPr/>
        <a:lstStyle/>
        <a:p>
          <a:endParaRPr lang="en-US" sz="1400" dirty="0"/>
        </a:p>
      </dgm:t>
    </dgm:pt>
    <dgm:pt modelId="{889FE7E2-F956-486C-AF2F-BF923736F626}" type="parTrans" cxnId="{97AA59AC-8BB9-4223-B3E5-AFB587C486D8}">
      <dgm:prSet/>
      <dgm:spPr/>
      <dgm:t>
        <a:bodyPr/>
        <a:lstStyle/>
        <a:p>
          <a:endParaRPr lang="en-US" sz="2000"/>
        </a:p>
      </dgm:t>
    </dgm:pt>
    <dgm:pt modelId="{EAE57E65-16D1-4096-BA36-8630520BE032}" type="sibTrans" cxnId="{97AA59AC-8BB9-4223-B3E5-AFB587C486D8}">
      <dgm:prSet/>
      <dgm:spPr/>
      <dgm:t>
        <a:bodyPr/>
        <a:lstStyle/>
        <a:p>
          <a:endParaRPr lang="en-US" sz="2000"/>
        </a:p>
      </dgm:t>
    </dgm:pt>
    <dgm:pt modelId="{B5D63EE4-874F-4342-8CF3-273FEEB42654}">
      <dgm:prSet custT="1"/>
      <dgm:spPr/>
      <dgm:t>
        <a:bodyPr/>
        <a:lstStyle/>
        <a:p>
          <a:endParaRPr lang="en-US" sz="1400" dirty="0"/>
        </a:p>
      </dgm:t>
    </dgm:pt>
    <dgm:pt modelId="{20F629F9-4C72-4A1F-9D98-74D1389BE2F4}" type="parTrans" cxnId="{CA31EF44-DB93-4DC1-8AF4-DF738FDCA87F}">
      <dgm:prSet/>
      <dgm:spPr/>
      <dgm:t>
        <a:bodyPr/>
        <a:lstStyle/>
        <a:p>
          <a:endParaRPr lang="en-US" sz="2000"/>
        </a:p>
      </dgm:t>
    </dgm:pt>
    <dgm:pt modelId="{0345C071-E614-47E9-B5CC-DA94F140B7DE}" type="sibTrans" cxnId="{CA31EF44-DB93-4DC1-8AF4-DF738FDCA87F}">
      <dgm:prSet/>
      <dgm:spPr/>
      <dgm:t>
        <a:bodyPr/>
        <a:lstStyle/>
        <a:p>
          <a:endParaRPr lang="en-US" sz="2000"/>
        </a:p>
      </dgm:t>
    </dgm:pt>
    <dgm:pt modelId="{B70AC494-8FF0-4A5E-8A54-EE2C720DAD57}">
      <dgm:prSet phldrT="[Text]" custT="1"/>
      <dgm:spPr/>
      <dgm:t>
        <a:bodyPr/>
        <a:lstStyle/>
        <a:p>
          <a:r>
            <a:rPr lang="en-US" sz="1400" i="1" dirty="0"/>
            <a:t>teamwork/ cooperation</a:t>
          </a:r>
        </a:p>
      </dgm:t>
    </dgm:pt>
    <dgm:pt modelId="{B6D519EE-12BB-4515-A016-D2134D4E56BE}" type="parTrans" cxnId="{8FFFC107-713F-49D0-A6C9-6FF23B141545}">
      <dgm:prSet/>
      <dgm:spPr/>
      <dgm:t>
        <a:bodyPr/>
        <a:lstStyle/>
        <a:p>
          <a:endParaRPr lang="en-US" sz="2000"/>
        </a:p>
      </dgm:t>
    </dgm:pt>
    <dgm:pt modelId="{9AFB1D61-4EE3-4770-BDAF-CE38765F6814}" type="sibTrans" cxnId="{8FFFC107-713F-49D0-A6C9-6FF23B141545}">
      <dgm:prSet/>
      <dgm:spPr/>
      <dgm:t>
        <a:bodyPr/>
        <a:lstStyle/>
        <a:p>
          <a:endParaRPr lang="en-US" sz="2000"/>
        </a:p>
      </dgm:t>
    </dgm:pt>
    <dgm:pt modelId="{EDC82EEC-C1CC-4D91-9829-85498AF4119C}">
      <dgm:prSet phldrT="[Text]" custT="1"/>
      <dgm:spPr/>
      <dgm:t>
        <a:bodyPr/>
        <a:lstStyle/>
        <a:p>
          <a:endParaRPr lang="en-US" sz="1400" i="1" dirty="0" smtClean="0"/>
        </a:p>
        <a:p>
          <a:endParaRPr lang="en-US" sz="1400" dirty="0"/>
        </a:p>
      </dgm:t>
    </dgm:pt>
    <dgm:pt modelId="{767DC467-2E60-4DFD-988C-C353D15C1850}" type="parTrans" cxnId="{AE18BBEA-B057-4045-96E4-14EBCCDD8A23}">
      <dgm:prSet/>
      <dgm:spPr/>
      <dgm:t>
        <a:bodyPr/>
        <a:lstStyle/>
        <a:p>
          <a:endParaRPr lang="en-US" sz="2000"/>
        </a:p>
      </dgm:t>
    </dgm:pt>
    <dgm:pt modelId="{3A9931B7-E3C0-4781-9C5A-CB0266376525}" type="sibTrans" cxnId="{AE18BBEA-B057-4045-96E4-14EBCCDD8A23}">
      <dgm:prSet/>
      <dgm:spPr/>
      <dgm:t>
        <a:bodyPr/>
        <a:lstStyle/>
        <a:p>
          <a:endParaRPr lang="en-US" sz="2000"/>
        </a:p>
      </dgm:t>
    </dgm:pt>
    <dgm:pt modelId="{026D10B7-57E5-495C-9586-85B1B2F053DA}">
      <dgm:prSet phldrT="[Text]" custT="1"/>
      <dgm:spPr/>
      <dgm:t>
        <a:bodyPr/>
        <a:lstStyle/>
        <a:p>
          <a:r>
            <a:rPr lang="en-US" sz="1400" i="1" dirty="0"/>
            <a:t>decision making</a:t>
          </a:r>
        </a:p>
      </dgm:t>
    </dgm:pt>
    <dgm:pt modelId="{6D862262-D0B1-43BD-8EB3-3B48CB61F79B}" type="parTrans" cxnId="{42654708-D334-44C7-81AA-3FAF2161A036}">
      <dgm:prSet/>
      <dgm:spPr/>
      <dgm:t>
        <a:bodyPr/>
        <a:lstStyle/>
        <a:p>
          <a:endParaRPr lang="en-US" sz="2000"/>
        </a:p>
      </dgm:t>
    </dgm:pt>
    <dgm:pt modelId="{035A1F40-3757-4E35-9E2B-BBB9BD77EA98}" type="sibTrans" cxnId="{42654708-D334-44C7-81AA-3FAF2161A036}">
      <dgm:prSet/>
      <dgm:spPr/>
      <dgm:t>
        <a:bodyPr/>
        <a:lstStyle/>
        <a:p>
          <a:endParaRPr lang="en-US" sz="2000"/>
        </a:p>
      </dgm:t>
    </dgm:pt>
    <dgm:pt modelId="{B244FB76-2EC5-48B7-8493-1A229BF24AAF}">
      <dgm:prSet phldrT="[Text]" custT="1"/>
      <dgm:spPr/>
      <dgm:t>
        <a:bodyPr/>
        <a:lstStyle/>
        <a:p>
          <a:r>
            <a:rPr lang="en-US" sz="1400" i="1" dirty="0"/>
            <a:t>planning/reflecting</a:t>
          </a:r>
        </a:p>
      </dgm:t>
    </dgm:pt>
    <dgm:pt modelId="{19CE316A-D324-43D2-AF94-09D14CB92331}" type="parTrans" cxnId="{A2ADBDFF-127F-4F9F-B6DE-4705F13642F4}">
      <dgm:prSet/>
      <dgm:spPr/>
      <dgm:t>
        <a:bodyPr/>
        <a:lstStyle/>
        <a:p>
          <a:endParaRPr lang="en-US" sz="2000"/>
        </a:p>
      </dgm:t>
    </dgm:pt>
    <dgm:pt modelId="{D0DB0CE1-1D79-41E2-925D-1955A4CAE4AA}" type="sibTrans" cxnId="{A2ADBDFF-127F-4F9F-B6DE-4705F13642F4}">
      <dgm:prSet/>
      <dgm:spPr/>
      <dgm:t>
        <a:bodyPr/>
        <a:lstStyle/>
        <a:p>
          <a:endParaRPr lang="en-US" sz="2000"/>
        </a:p>
      </dgm:t>
    </dgm:pt>
    <dgm:pt modelId="{CD973BC6-971A-43F2-80A9-3FAAB40A2991}">
      <dgm:prSet phldrT="[Text]" custT="1"/>
      <dgm:spPr/>
      <dgm:t>
        <a:bodyPr/>
        <a:lstStyle/>
        <a:p>
          <a:endParaRPr lang="en-US" sz="1400" dirty="0"/>
        </a:p>
      </dgm:t>
    </dgm:pt>
    <dgm:pt modelId="{8647E264-29BB-40B4-87D8-616B6A9611A9}" type="parTrans" cxnId="{85FD6BB5-90A1-4BA4-A67D-BCDECE28107E}">
      <dgm:prSet/>
      <dgm:spPr/>
      <dgm:t>
        <a:bodyPr/>
        <a:lstStyle/>
        <a:p>
          <a:endParaRPr lang="en-US" sz="2000"/>
        </a:p>
      </dgm:t>
    </dgm:pt>
    <dgm:pt modelId="{B7D4E289-3E7F-49B8-8802-8F89AC2E0492}" type="sibTrans" cxnId="{85FD6BB5-90A1-4BA4-A67D-BCDECE28107E}">
      <dgm:prSet/>
      <dgm:spPr/>
      <dgm:t>
        <a:bodyPr/>
        <a:lstStyle/>
        <a:p>
          <a:endParaRPr lang="en-US" sz="2000"/>
        </a:p>
      </dgm:t>
    </dgm:pt>
    <dgm:pt modelId="{077D3BDD-C3D2-4598-BF26-1373E83E80E2}">
      <dgm:prSet custT="1"/>
      <dgm:spPr/>
      <dgm:t>
        <a:bodyPr/>
        <a:lstStyle/>
        <a:p>
          <a:r>
            <a:rPr lang="en-US" sz="1400" i="1" baseline="0" dirty="0" smtClean="0"/>
            <a:t>critical thinking</a:t>
          </a:r>
          <a:endParaRPr lang="en-US" sz="1400" i="1" baseline="0" dirty="0"/>
        </a:p>
      </dgm:t>
    </dgm:pt>
    <dgm:pt modelId="{45776998-7CE5-42C8-AD5B-CEDA0D77E59F}" type="parTrans" cxnId="{75603271-DB56-4631-AF60-068B08B68BAA}">
      <dgm:prSet/>
      <dgm:spPr/>
      <dgm:t>
        <a:bodyPr/>
        <a:lstStyle/>
        <a:p>
          <a:endParaRPr lang="en-US" sz="2000"/>
        </a:p>
      </dgm:t>
    </dgm:pt>
    <dgm:pt modelId="{7C63E877-3429-4DC8-AEAE-F4AC39A2FDDE}" type="sibTrans" cxnId="{75603271-DB56-4631-AF60-068B08B68BAA}">
      <dgm:prSet/>
      <dgm:spPr/>
      <dgm:t>
        <a:bodyPr/>
        <a:lstStyle/>
        <a:p>
          <a:endParaRPr lang="en-US" sz="2000"/>
        </a:p>
      </dgm:t>
    </dgm:pt>
    <dgm:pt modelId="{796F78C3-FE13-4881-8EC4-C4F112331DDC}">
      <dgm:prSet custT="1"/>
      <dgm:spPr/>
      <dgm:t>
        <a:bodyPr/>
        <a:lstStyle/>
        <a:p>
          <a:r>
            <a:rPr lang="en-US" sz="1400" i="1" baseline="0" dirty="0" smtClean="0"/>
            <a:t>problem solving</a:t>
          </a:r>
          <a:endParaRPr lang="en-US" sz="1400" i="1" baseline="0" dirty="0"/>
        </a:p>
      </dgm:t>
    </dgm:pt>
    <dgm:pt modelId="{802D7509-2472-4D49-B3F2-903C15B99DD1}" type="parTrans" cxnId="{B3DF7FE7-C3BF-4043-8D63-861BA40BBEA6}">
      <dgm:prSet/>
      <dgm:spPr/>
      <dgm:t>
        <a:bodyPr/>
        <a:lstStyle/>
        <a:p>
          <a:endParaRPr lang="en-US" sz="2000"/>
        </a:p>
      </dgm:t>
    </dgm:pt>
    <dgm:pt modelId="{5CC272A0-8D68-4A39-8E11-4741B717A16D}" type="sibTrans" cxnId="{B3DF7FE7-C3BF-4043-8D63-861BA40BBEA6}">
      <dgm:prSet/>
      <dgm:spPr/>
      <dgm:t>
        <a:bodyPr/>
        <a:lstStyle/>
        <a:p>
          <a:endParaRPr lang="en-US" sz="2000"/>
        </a:p>
      </dgm:t>
    </dgm:pt>
    <dgm:pt modelId="{A3D9F74B-81A0-422C-A181-E08266DF8613}">
      <dgm:prSet custT="1"/>
      <dgm:spPr/>
      <dgm:t>
        <a:bodyPr/>
        <a:lstStyle/>
        <a:p>
          <a:endParaRPr lang="en-US" sz="1400" i="1" dirty="0">
            <a:solidFill>
              <a:schemeClr val="accent2">
                <a:lumMod val="75000"/>
              </a:schemeClr>
            </a:solidFill>
          </a:endParaRPr>
        </a:p>
      </dgm:t>
    </dgm:pt>
    <dgm:pt modelId="{A22A7736-C1AB-4314-B457-DB2F58F93C47}" type="parTrans" cxnId="{4078CB5F-8B23-4DA3-B858-2B3D75293C62}">
      <dgm:prSet/>
      <dgm:spPr/>
      <dgm:t>
        <a:bodyPr/>
        <a:lstStyle/>
        <a:p>
          <a:endParaRPr lang="en-US" sz="2000"/>
        </a:p>
      </dgm:t>
    </dgm:pt>
    <dgm:pt modelId="{D66F4045-57E6-4823-A4C1-4A71685A66CF}" type="sibTrans" cxnId="{4078CB5F-8B23-4DA3-B858-2B3D75293C62}">
      <dgm:prSet/>
      <dgm:spPr/>
      <dgm:t>
        <a:bodyPr/>
        <a:lstStyle/>
        <a:p>
          <a:endParaRPr lang="en-US" sz="2000"/>
        </a:p>
      </dgm:t>
    </dgm:pt>
    <dgm:pt modelId="{69E92A26-0837-4666-B410-DE048B29C84D}">
      <dgm:prSet custT="1"/>
      <dgm:spPr/>
      <dgm:t>
        <a:bodyPr/>
        <a:lstStyle/>
        <a:p>
          <a:r>
            <a:rPr lang="en-US" sz="1400" i="1" baseline="0" dirty="0" smtClean="0"/>
            <a:t>communication</a:t>
          </a:r>
          <a:endParaRPr lang="en-US" sz="1400" i="1" baseline="0" dirty="0"/>
        </a:p>
      </dgm:t>
    </dgm:pt>
    <dgm:pt modelId="{067DDEDD-4B79-4068-A34D-474410171CF9}" type="parTrans" cxnId="{564161B8-43E2-41BB-B596-4DAEF9C574DA}">
      <dgm:prSet/>
      <dgm:spPr/>
      <dgm:t>
        <a:bodyPr/>
        <a:lstStyle/>
        <a:p>
          <a:endParaRPr lang="en-US" sz="2000"/>
        </a:p>
      </dgm:t>
    </dgm:pt>
    <dgm:pt modelId="{D52AEF3A-4F3C-4A68-8531-F1120D4206F4}" type="sibTrans" cxnId="{564161B8-43E2-41BB-B596-4DAEF9C574DA}">
      <dgm:prSet/>
      <dgm:spPr/>
      <dgm:t>
        <a:bodyPr/>
        <a:lstStyle/>
        <a:p>
          <a:endParaRPr lang="en-US" sz="2000"/>
        </a:p>
      </dgm:t>
    </dgm:pt>
    <dgm:pt modelId="{D0307220-24C7-4D93-96CF-239B462D710F}">
      <dgm:prSet custT="1"/>
      <dgm:spPr/>
      <dgm:t>
        <a:bodyPr/>
        <a:lstStyle/>
        <a:p>
          <a:r>
            <a:rPr lang="en-US" sz="1400" i="1" baseline="0" dirty="0" smtClean="0"/>
            <a:t>community responsibility</a:t>
          </a:r>
          <a:endParaRPr lang="en-US" sz="1400" i="1" baseline="0" dirty="0"/>
        </a:p>
      </dgm:t>
    </dgm:pt>
    <dgm:pt modelId="{163745FD-618F-4662-95BF-898100C16B53}" type="parTrans" cxnId="{E6EFCE27-05F9-4251-A668-AC3CAAA110B4}">
      <dgm:prSet/>
      <dgm:spPr/>
      <dgm:t>
        <a:bodyPr/>
        <a:lstStyle/>
        <a:p>
          <a:endParaRPr lang="en-US" sz="2000"/>
        </a:p>
      </dgm:t>
    </dgm:pt>
    <dgm:pt modelId="{B04D347C-47C2-46EA-AFBB-C78F2862EE85}" type="sibTrans" cxnId="{E6EFCE27-05F9-4251-A668-AC3CAAA110B4}">
      <dgm:prSet/>
      <dgm:spPr/>
      <dgm:t>
        <a:bodyPr/>
        <a:lstStyle/>
        <a:p>
          <a:endParaRPr lang="en-US" sz="2000"/>
        </a:p>
      </dgm:t>
    </dgm:pt>
    <dgm:pt modelId="{2649BE1D-E8A9-4C11-A336-25D1BF662D9F}">
      <dgm:prSet custT="1"/>
      <dgm:spPr/>
      <dgm:t>
        <a:bodyPr/>
        <a:lstStyle/>
        <a:p>
          <a:r>
            <a:rPr lang="en-US" sz="1400" i="1" baseline="0" dirty="0" smtClean="0"/>
            <a:t>prioritizing, planning, and managing</a:t>
          </a:r>
          <a:endParaRPr lang="en-US" sz="1400" i="1" baseline="0" dirty="0"/>
        </a:p>
      </dgm:t>
    </dgm:pt>
    <dgm:pt modelId="{492AECAE-564E-4920-86A1-3E83B7C5DC43}" type="parTrans" cxnId="{F3FF1540-A828-4403-8A60-70375F04D7C9}">
      <dgm:prSet/>
      <dgm:spPr/>
      <dgm:t>
        <a:bodyPr/>
        <a:lstStyle/>
        <a:p>
          <a:endParaRPr lang="en-US" sz="2000"/>
        </a:p>
      </dgm:t>
    </dgm:pt>
    <dgm:pt modelId="{97B25907-A4D3-424A-B57B-6B3672381318}" type="sibTrans" cxnId="{F3FF1540-A828-4403-8A60-70375F04D7C9}">
      <dgm:prSet/>
      <dgm:spPr/>
      <dgm:t>
        <a:bodyPr/>
        <a:lstStyle/>
        <a:p>
          <a:endParaRPr lang="en-US" sz="2000"/>
        </a:p>
      </dgm:t>
    </dgm:pt>
    <dgm:pt modelId="{C6E43E17-26B7-46B6-B183-6A3F3B5F4C32}">
      <dgm:prSet custT="1"/>
      <dgm:spPr/>
      <dgm:t>
        <a:bodyPr/>
        <a:lstStyle/>
        <a:p>
          <a:r>
            <a:rPr lang="en-US" sz="1400" i="1" baseline="0" dirty="0" smtClean="0"/>
            <a:t>civic literacy</a:t>
          </a:r>
          <a:endParaRPr lang="en-US" sz="1400" i="1" baseline="0" dirty="0"/>
        </a:p>
      </dgm:t>
    </dgm:pt>
    <dgm:pt modelId="{09003A18-BC74-4790-873E-AA8DBACE35EC}" type="parTrans" cxnId="{8B0842E7-04BC-4677-A278-3B39148B54F8}">
      <dgm:prSet/>
      <dgm:spPr/>
      <dgm:t>
        <a:bodyPr/>
        <a:lstStyle/>
        <a:p>
          <a:endParaRPr lang="en-US" sz="2000"/>
        </a:p>
      </dgm:t>
    </dgm:pt>
    <dgm:pt modelId="{55CBAF79-7C3A-4D44-82C7-C8B929964D72}" type="sibTrans" cxnId="{8B0842E7-04BC-4677-A278-3B39148B54F8}">
      <dgm:prSet/>
      <dgm:spPr/>
      <dgm:t>
        <a:bodyPr/>
        <a:lstStyle/>
        <a:p>
          <a:endParaRPr lang="en-US" sz="2000"/>
        </a:p>
      </dgm:t>
    </dgm:pt>
    <dgm:pt modelId="{617BD828-792B-42E6-BC45-7CE966DF17F3}">
      <dgm:prSet phldrT="[Text]" custT="1"/>
      <dgm:spPr/>
      <dgm:t>
        <a:bodyPr/>
        <a:lstStyle/>
        <a:p>
          <a:r>
            <a:rPr lang="en-US" sz="1400" i="1" dirty="0"/>
            <a:t>innovation</a:t>
          </a:r>
        </a:p>
      </dgm:t>
    </dgm:pt>
    <dgm:pt modelId="{C786A166-223B-45EF-8568-2A8E0051E5A0}" type="parTrans" cxnId="{D61D4144-688B-4292-A112-FF2A5C9B4989}">
      <dgm:prSet/>
      <dgm:spPr/>
      <dgm:t>
        <a:bodyPr/>
        <a:lstStyle/>
        <a:p>
          <a:endParaRPr lang="en-US" sz="2000"/>
        </a:p>
      </dgm:t>
    </dgm:pt>
    <dgm:pt modelId="{69DEF921-9994-4CAF-84F2-E3AECA7AED6E}" type="sibTrans" cxnId="{D61D4144-688B-4292-A112-FF2A5C9B4989}">
      <dgm:prSet/>
      <dgm:spPr/>
      <dgm:t>
        <a:bodyPr/>
        <a:lstStyle/>
        <a:p>
          <a:endParaRPr lang="en-US" sz="2000"/>
        </a:p>
      </dgm:t>
    </dgm:pt>
    <dgm:pt modelId="{4B99DDEE-318D-441A-A339-04432984A0F0}">
      <dgm:prSet custT="1"/>
      <dgm:spPr/>
      <dgm:t>
        <a:bodyPr/>
        <a:lstStyle/>
        <a:p>
          <a:r>
            <a:rPr lang="en-US" sz="1400" i="1" baseline="0" dirty="0" smtClean="0"/>
            <a:t>collaboration</a:t>
          </a:r>
          <a:endParaRPr lang="en-US" sz="1400" i="1" baseline="0" dirty="0"/>
        </a:p>
      </dgm:t>
    </dgm:pt>
    <dgm:pt modelId="{B9458ADB-00EC-4222-A10D-CA7515691115}" type="parTrans" cxnId="{B7418D4E-D50C-4697-A481-515F213C64AD}">
      <dgm:prSet/>
      <dgm:spPr/>
      <dgm:t>
        <a:bodyPr/>
        <a:lstStyle/>
        <a:p>
          <a:endParaRPr lang="en-US" sz="2000"/>
        </a:p>
      </dgm:t>
    </dgm:pt>
    <dgm:pt modelId="{4A5FB25E-BC95-4A15-A419-A319D8B2CBD5}" type="sibTrans" cxnId="{B7418D4E-D50C-4697-A481-515F213C64AD}">
      <dgm:prSet/>
      <dgm:spPr/>
      <dgm:t>
        <a:bodyPr/>
        <a:lstStyle/>
        <a:p>
          <a:endParaRPr lang="en-US" sz="2000"/>
        </a:p>
      </dgm:t>
    </dgm:pt>
    <dgm:pt modelId="{F2A4CEB7-8C69-4BA7-9036-C4F2F9A1E614}">
      <dgm:prSet custT="1"/>
      <dgm:spPr/>
      <dgm:t>
        <a:bodyPr/>
        <a:lstStyle/>
        <a:p>
          <a:r>
            <a:rPr lang="en-US" sz="1400" i="1" baseline="0" dirty="0" smtClean="0"/>
            <a:t>financial literacy</a:t>
          </a:r>
          <a:endParaRPr lang="en-US" sz="1400" i="1" baseline="0" dirty="0"/>
        </a:p>
      </dgm:t>
    </dgm:pt>
    <dgm:pt modelId="{05C738DA-E6E7-41A3-A6DD-C5BC4C3C5764}" type="parTrans" cxnId="{55125ED5-9D1B-4A71-B1A8-F856E4540B56}">
      <dgm:prSet/>
      <dgm:spPr/>
      <dgm:t>
        <a:bodyPr/>
        <a:lstStyle/>
        <a:p>
          <a:endParaRPr lang="en-US" sz="2000"/>
        </a:p>
      </dgm:t>
    </dgm:pt>
    <dgm:pt modelId="{00125D88-EC43-4171-8F8E-F0D3D723609F}" type="sibTrans" cxnId="{55125ED5-9D1B-4A71-B1A8-F856E4540B56}">
      <dgm:prSet/>
      <dgm:spPr/>
      <dgm:t>
        <a:bodyPr/>
        <a:lstStyle/>
        <a:p>
          <a:endParaRPr lang="en-US" sz="2000"/>
        </a:p>
      </dgm:t>
    </dgm:pt>
    <dgm:pt modelId="{15D76E7E-6055-4988-9D6D-24FBA8471465}">
      <dgm:prSet custT="1"/>
      <dgm:spPr/>
      <dgm:t>
        <a:bodyPr/>
        <a:lstStyle/>
        <a:p>
          <a:r>
            <a:rPr lang="en-US" sz="1400" i="1" baseline="0" dirty="0" smtClean="0"/>
            <a:t>prioritizing</a:t>
          </a:r>
          <a:endParaRPr lang="en-US" sz="1400" i="1" baseline="0" dirty="0"/>
        </a:p>
      </dgm:t>
    </dgm:pt>
    <dgm:pt modelId="{DBCF36C2-4440-4152-A3A5-6E819CAFF5EE}" type="parTrans" cxnId="{9ED94389-8ABA-4390-B79F-1B11AD25B7CF}">
      <dgm:prSet/>
      <dgm:spPr/>
      <dgm:t>
        <a:bodyPr/>
        <a:lstStyle/>
        <a:p>
          <a:endParaRPr lang="en-US" sz="2000"/>
        </a:p>
      </dgm:t>
    </dgm:pt>
    <dgm:pt modelId="{DDAC3977-C012-4DE9-993D-73F3ADB9BC7B}" type="sibTrans" cxnId="{9ED94389-8ABA-4390-B79F-1B11AD25B7CF}">
      <dgm:prSet/>
      <dgm:spPr/>
      <dgm:t>
        <a:bodyPr/>
        <a:lstStyle/>
        <a:p>
          <a:endParaRPr lang="en-US" sz="2000"/>
        </a:p>
      </dgm:t>
    </dgm:pt>
    <dgm:pt modelId="{043D0AAE-5AAC-4982-A75E-E030A493F9D0}">
      <dgm:prSet custT="1"/>
      <dgm:spPr/>
      <dgm:t>
        <a:bodyPr/>
        <a:lstStyle/>
        <a:p>
          <a:r>
            <a:rPr lang="en-US" sz="1400" i="1" baseline="0" dirty="0" smtClean="0"/>
            <a:t>ethics</a:t>
          </a:r>
          <a:endParaRPr lang="en-US" sz="1400" i="1" baseline="0" dirty="0"/>
        </a:p>
      </dgm:t>
    </dgm:pt>
    <dgm:pt modelId="{A2D57892-94EA-4E12-96CA-7501946B0C32}" type="parTrans" cxnId="{420F3ADD-EB2B-4590-894E-A524A3FBBD2D}">
      <dgm:prSet/>
      <dgm:spPr/>
      <dgm:t>
        <a:bodyPr/>
        <a:lstStyle/>
        <a:p>
          <a:endParaRPr lang="en-US" sz="2000"/>
        </a:p>
      </dgm:t>
    </dgm:pt>
    <dgm:pt modelId="{6D4D7C9A-65D3-4585-B75E-7B893A4BD42E}" type="sibTrans" cxnId="{420F3ADD-EB2B-4590-894E-A524A3FBBD2D}">
      <dgm:prSet/>
      <dgm:spPr/>
      <dgm:t>
        <a:bodyPr/>
        <a:lstStyle/>
        <a:p>
          <a:endParaRPr lang="en-US" sz="2000"/>
        </a:p>
      </dgm:t>
    </dgm:pt>
    <dgm:pt modelId="{3EC33AAC-44E4-4268-AC29-B7CF7CE9B2C4}">
      <dgm:prSet custT="1"/>
      <dgm:spPr/>
      <dgm:t>
        <a:bodyPr/>
        <a:lstStyle/>
        <a:p>
          <a:r>
            <a:rPr lang="en-US" sz="1400" i="1" baseline="0" dirty="0" smtClean="0"/>
            <a:t>accountability</a:t>
          </a:r>
          <a:endParaRPr lang="en-US" sz="1400" i="1" baseline="0" dirty="0"/>
        </a:p>
      </dgm:t>
    </dgm:pt>
    <dgm:pt modelId="{D7712B40-5787-4F14-8A59-402AC7E81455}" type="parTrans" cxnId="{4972745E-DD7C-4007-A377-34B528D5B6CF}">
      <dgm:prSet/>
      <dgm:spPr/>
      <dgm:t>
        <a:bodyPr/>
        <a:lstStyle/>
        <a:p>
          <a:endParaRPr lang="en-US" sz="2000"/>
        </a:p>
      </dgm:t>
    </dgm:pt>
    <dgm:pt modelId="{2DBC3759-BBE1-4FF5-A829-B2999839D274}" type="sibTrans" cxnId="{4972745E-DD7C-4007-A377-34B528D5B6CF}">
      <dgm:prSet/>
      <dgm:spPr/>
      <dgm:t>
        <a:bodyPr/>
        <a:lstStyle/>
        <a:p>
          <a:endParaRPr lang="en-US" sz="2000"/>
        </a:p>
      </dgm:t>
    </dgm:pt>
    <dgm:pt modelId="{F356A0F2-CEE1-42A3-8981-AB0EDC174822}">
      <dgm:prSet phldrT="[Text]" custT="1"/>
      <dgm:spPr/>
      <dgm:t>
        <a:bodyPr/>
        <a:lstStyle/>
        <a:p>
          <a:r>
            <a:rPr lang="en-US" sz="1400" i="1" baseline="0" dirty="0" smtClean="0"/>
            <a:t>self directed (learning)</a:t>
          </a:r>
          <a:endParaRPr lang="en-US" sz="1400" i="1" dirty="0"/>
        </a:p>
      </dgm:t>
    </dgm:pt>
    <dgm:pt modelId="{E3AC1BB8-963B-446A-BFB8-516D2FAF243D}" type="parTrans" cxnId="{3C99E3B2-D2F5-4B79-9431-2309B26DE2F6}">
      <dgm:prSet/>
      <dgm:spPr/>
      <dgm:t>
        <a:bodyPr/>
        <a:lstStyle/>
        <a:p>
          <a:endParaRPr lang="en-US" sz="2000"/>
        </a:p>
      </dgm:t>
    </dgm:pt>
    <dgm:pt modelId="{B926FD7D-FE5B-4D59-8F75-71F2DF6EF48C}" type="sibTrans" cxnId="{3C99E3B2-D2F5-4B79-9431-2309B26DE2F6}">
      <dgm:prSet/>
      <dgm:spPr/>
      <dgm:t>
        <a:bodyPr/>
        <a:lstStyle/>
        <a:p>
          <a:endParaRPr lang="en-US" sz="2000"/>
        </a:p>
      </dgm:t>
    </dgm:pt>
    <dgm:pt modelId="{E9A64E14-8319-473E-842D-5186FC93CF03}">
      <dgm:prSet phldrT="[Text]" custT="1"/>
      <dgm:spPr/>
      <dgm:t>
        <a:bodyPr/>
        <a:lstStyle/>
        <a:p>
          <a:r>
            <a:rPr lang="en-US" sz="1400" i="1" dirty="0"/>
            <a:t>creativity</a:t>
          </a:r>
        </a:p>
      </dgm:t>
    </dgm:pt>
    <dgm:pt modelId="{F93842F1-3692-4029-A2D1-494B147B3ABC}" type="parTrans" cxnId="{97C28256-7AD5-4D91-809B-CA44E55F5754}">
      <dgm:prSet/>
      <dgm:spPr/>
      <dgm:t>
        <a:bodyPr/>
        <a:lstStyle/>
        <a:p>
          <a:endParaRPr lang="en-US" sz="2000"/>
        </a:p>
      </dgm:t>
    </dgm:pt>
    <dgm:pt modelId="{B16E1B3F-739F-44EA-8EFD-9678A24E467B}" type="sibTrans" cxnId="{97C28256-7AD5-4D91-809B-CA44E55F5754}">
      <dgm:prSet/>
      <dgm:spPr/>
      <dgm:t>
        <a:bodyPr/>
        <a:lstStyle/>
        <a:p>
          <a:endParaRPr lang="en-US" sz="2000"/>
        </a:p>
      </dgm:t>
    </dgm:pt>
    <dgm:pt modelId="{CA5B80DC-3AA0-4439-9327-B8B6DF3FFF87}">
      <dgm:prSet custT="1"/>
      <dgm:spPr/>
      <dgm:t>
        <a:bodyPr/>
        <a:lstStyle/>
        <a:p>
          <a:r>
            <a:rPr lang="en-US" sz="1400" dirty="0"/>
            <a:t>Youth lead program evaluation</a:t>
          </a:r>
        </a:p>
      </dgm:t>
    </dgm:pt>
    <dgm:pt modelId="{9F6CC0B2-F68F-43F5-B89F-D5947654C1E3}" type="parTrans" cxnId="{75ADFAE7-33C3-4261-85C4-C6EB0EC9A832}">
      <dgm:prSet/>
      <dgm:spPr/>
      <dgm:t>
        <a:bodyPr/>
        <a:lstStyle/>
        <a:p>
          <a:endParaRPr lang="en-US" sz="2000"/>
        </a:p>
      </dgm:t>
    </dgm:pt>
    <dgm:pt modelId="{3AFB3F2B-FDAD-44C9-9C4E-B65F997A1EF5}" type="sibTrans" cxnId="{75ADFAE7-33C3-4261-85C4-C6EB0EC9A832}">
      <dgm:prSet/>
      <dgm:spPr/>
      <dgm:t>
        <a:bodyPr/>
        <a:lstStyle/>
        <a:p>
          <a:endParaRPr lang="en-US" sz="2000"/>
        </a:p>
      </dgm:t>
    </dgm:pt>
    <dgm:pt modelId="{DAF15302-F963-4306-9FBF-BFB20C946827}">
      <dgm:prSet custT="1"/>
      <dgm:spPr/>
      <dgm:t>
        <a:bodyPr/>
        <a:lstStyle/>
        <a:p>
          <a:r>
            <a:rPr lang="en-US" sz="1400" dirty="0"/>
            <a:t>Youth engage in setting budgets and monitoring finances</a:t>
          </a:r>
        </a:p>
      </dgm:t>
    </dgm:pt>
    <dgm:pt modelId="{2E1A7900-41AA-41D5-B3FD-C6BFED680609}" type="parTrans" cxnId="{FC119DA3-CA25-4277-8183-C194846DF34D}">
      <dgm:prSet/>
      <dgm:spPr/>
      <dgm:t>
        <a:bodyPr/>
        <a:lstStyle/>
        <a:p>
          <a:endParaRPr lang="en-US" sz="2000"/>
        </a:p>
      </dgm:t>
    </dgm:pt>
    <dgm:pt modelId="{DC14D56E-2CC3-44E9-A0A7-4E692EE40097}" type="sibTrans" cxnId="{FC119DA3-CA25-4277-8183-C194846DF34D}">
      <dgm:prSet/>
      <dgm:spPr/>
      <dgm:t>
        <a:bodyPr/>
        <a:lstStyle/>
        <a:p>
          <a:endParaRPr lang="en-US" sz="2000"/>
        </a:p>
      </dgm:t>
    </dgm:pt>
    <dgm:pt modelId="{724D8B8D-C86E-46BB-A335-C092FE4DE3AC}">
      <dgm:prSet custT="1"/>
      <dgm:spPr/>
      <dgm:t>
        <a:bodyPr/>
        <a:lstStyle/>
        <a:p>
          <a:r>
            <a:rPr lang="en-US" sz="1400" dirty="0"/>
            <a:t>Youth act as mentors to other youth</a:t>
          </a:r>
        </a:p>
      </dgm:t>
    </dgm:pt>
    <dgm:pt modelId="{EDFC4348-2C25-4618-BD80-2DC9A010EE36}" type="parTrans" cxnId="{124DDDC1-2141-4AD6-8AE7-9B58B1F47474}">
      <dgm:prSet/>
      <dgm:spPr/>
      <dgm:t>
        <a:bodyPr/>
        <a:lstStyle/>
        <a:p>
          <a:endParaRPr lang="en-US" sz="2000"/>
        </a:p>
      </dgm:t>
    </dgm:pt>
    <dgm:pt modelId="{00DEEF7C-1E60-403C-BD80-4DCCDD4B5CE4}" type="sibTrans" cxnId="{124DDDC1-2141-4AD6-8AE7-9B58B1F47474}">
      <dgm:prSet/>
      <dgm:spPr/>
      <dgm:t>
        <a:bodyPr/>
        <a:lstStyle/>
        <a:p>
          <a:endParaRPr lang="en-US" sz="2000"/>
        </a:p>
      </dgm:t>
    </dgm:pt>
    <dgm:pt modelId="{D799ED3F-9859-48C7-A0CC-BC1147755397}">
      <dgm:prSet phldrT="[Text]" custT="1"/>
      <dgm:spPr/>
      <dgm:t>
        <a:bodyPr/>
        <a:lstStyle/>
        <a:p>
          <a:r>
            <a:rPr lang="en-US" sz="1400" dirty="0"/>
            <a:t>Youth help set goals and make plans for individual projects</a:t>
          </a:r>
        </a:p>
      </dgm:t>
    </dgm:pt>
    <dgm:pt modelId="{5569C9AA-BFB4-4B8A-BE16-C1C093BAD507}" type="parTrans" cxnId="{1F9066C8-45BC-4ABC-B298-38DF1123C54B}">
      <dgm:prSet/>
      <dgm:spPr/>
      <dgm:t>
        <a:bodyPr/>
        <a:lstStyle/>
        <a:p>
          <a:endParaRPr lang="en-US" sz="2000"/>
        </a:p>
      </dgm:t>
    </dgm:pt>
    <dgm:pt modelId="{9E4B94C9-2E87-4228-A63F-17F3C42358EF}" type="sibTrans" cxnId="{1F9066C8-45BC-4ABC-B298-38DF1123C54B}">
      <dgm:prSet/>
      <dgm:spPr/>
      <dgm:t>
        <a:bodyPr/>
        <a:lstStyle/>
        <a:p>
          <a:endParaRPr lang="en-US" sz="2000"/>
        </a:p>
      </dgm:t>
    </dgm:pt>
    <dgm:pt modelId="{FD4243EA-6314-4CB8-AACF-4DA9E320E430}">
      <dgm:prSet phldrT="[Text]" custT="1"/>
      <dgm:spPr/>
      <dgm:t>
        <a:bodyPr/>
        <a:lstStyle/>
        <a:p>
          <a:r>
            <a:rPr lang="en-US" sz="1400" dirty="0"/>
            <a:t>Youth involved in generating ideas for their own initiatives, projects and programs</a:t>
          </a:r>
        </a:p>
      </dgm:t>
    </dgm:pt>
    <dgm:pt modelId="{B586BE1F-64E6-41A9-885C-74E0425AD244}" type="parTrans" cxnId="{296EDDBE-086D-49C7-87B5-EDA6971A2C7B}">
      <dgm:prSet/>
      <dgm:spPr/>
      <dgm:t>
        <a:bodyPr/>
        <a:lstStyle/>
        <a:p>
          <a:endParaRPr lang="en-US" sz="2000"/>
        </a:p>
      </dgm:t>
    </dgm:pt>
    <dgm:pt modelId="{75CCD37D-2FF0-4E96-A1E6-2999CF5EF754}" type="sibTrans" cxnId="{296EDDBE-086D-49C7-87B5-EDA6971A2C7B}">
      <dgm:prSet/>
      <dgm:spPr/>
      <dgm:t>
        <a:bodyPr/>
        <a:lstStyle/>
        <a:p>
          <a:endParaRPr lang="en-US" sz="2000"/>
        </a:p>
      </dgm:t>
    </dgm:pt>
    <dgm:pt modelId="{CB18869F-E7C4-4E1A-B844-A526D2B071CF}">
      <dgm:prSet phldrT="[Text]" custT="1"/>
      <dgm:spPr/>
      <dgm:t>
        <a:bodyPr/>
        <a:lstStyle/>
        <a:p>
          <a:r>
            <a:rPr lang="en-US" sz="1400" dirty="0"/>
            <a:t>Youth actively give feedback and reflect on activities</a:t>
          </a:r>
        </a:p>
      </dgm:t>
    </dgm:pt>
    <dgm:pt modelId="{BE4B6F9D-BF27-4956-BC72-B8CB8BF7B770}" type="parTrans" cxnId="{FA00BFE9-8530-40D7-824E-96FDAA51B551}">
      <dgm:prSet/>
      <dgm:spPr/>
      <dgm:t>
        <a:bodyPr/>
        <a:lstStyle/>
        <a:p>
          <a:endParaRPr lang="en-US" sz="2000"/>
        </a:p>
      </dgm:t>
    </dgm:pt>
    <dgm:pt modelId="{A6604DA5-5945-4D8B-9532-A69C2BD63EFE}" type="sibTrans" cxnId="{FA00BFE9-8530-40D7-824E-96FDAA51B551}">
      <dgm:prSet/>
      <dgm:spPr/>
      <dgm:t>
        <a:bodyPr/>
        <a:lstStyle/>
        <a:p>
          <a:endParaRPr lang="en-US" sz="2000"/>
        </a:p>
      </dgm:t>
    </dgm:pt>
    <dgm:pt modelId="{18C1B491-1AFB-4506-9B79-856D40D8232E}">
      <dgm:prSet phldrT="[Text]" custT="1"/>
      <dgm:spPr/>
      <dgm:t>
        <a:bodyPr/>
        <a:lstStyle/>
        <a:p>
          <a:r>
            <a:rPr lang="en-US" sz="1400" i="1" dirty="0"/>
            <a:t>personal responsibility</a:t>
          </a:r>
        </a:p>
      </dgm:t>
    </dgm:pt>
    <dgm:pt modelId="{45CD2C02-F926-47CC-9461-89AF11C46CEC}" type="parTrans" cxnId="{29DB602B-7CBB-4F06-9BDC-1903BFFCC5AC}">
      <dgm:prSet/>
      <dgm:spPr/>
      <dgm:t>
        <a:bodyPr/>
        <a:lstStyle/>
        <a:p>
          <a:endParaRPr lang="en-US" sz="2000"/>
        </a:p>
      </dgm:t>
    </dgm:pt>
    <dgm:pt modelId="{B4FA923C-EF20-447B-9B49-D0341DE22BB7}" type="sibTrans" cxnId="{29DB602B-7CBB-4F06-9BDC-1903BFFCC5AC}">
      <dgm:prSet/>
      <dgm:spPr/>
      <dgm:t>
        <a:bodyPr/>
        <a:lstStyle/>
        <a:p>
          <a:endParaRPr lang="en-US" sz="2000"/>
        </a:p>
      </dgm:t>
    </dgm:pt>
    <dgm:pt modelId="{C5863AD4-5FA4-4DC5-8744-E1BE78DD2E12}">
      <dgm:prSet phldrT="[Text]" custT="1"/>
      <dgm:spPr/>
      <dgm:t>
        <a:bodyPr/>
        <a:lstStyle/>
        <a:p>
          <a:r>
            <a:rPr lang="en-US" sz="1400" i="1" dirty="0"/>
            <a:t>interpersonal skill development</a:t>
          </a:r>
        </a:p>
      </dgm:t>
    </dgm:pt>
    <dgm:pt modelId="{C4DE372E-7129-4A3C-BC94-AEF8ACC94978}" type="parTrans" cxnId="{BD2BE42A-AECB-479C-9C18-20B829942783}">
      <dgm:prSet/>
      <dgm:spPr/>
      <dgm:t>
        <a:bodyPr/>
        <a:lstStyle/>
        <a:p>
          <a:endParaRPr lang="en-US" sz="2000"/>
        </a:p>
      </dgm:t>
    </dgm:pt>
    <dgm:pt modelId="{100A97D0-0B32-438A-9D02-C137BEF36C1D}" type="sibTrans" cxnId="{BD2BE42A-AECB-479C-9C18-20B829942783}">
      <dgm:prSet/>
      <dgm:spPr/>
      <dgm:t>
        <a:bodyPr/>
        <a:lstStyle/>
        <a:p>
          <a:endParaRPr lang="en-US" sz="2000"/>
        </a:p>
      </dgm:t>
    </dgm:pt>
    <dgm:pt modelId="{F285ADC9-107C-4DE1-BDD0-A9E13EFA7BA3}">
      <dgm:prSet phldrT="[Text]" custT="1"/>
      <dgm:spPr/>
      <dgm:t>
        <a:bodyPr/>
        <a:lstStyle/>
        <a:p>
          <a:r>
            <a:rPr lang="en-US" sz="1400" i="1" dirty="0"/>
            <a:t>cooperation</a:t>
          </a:r>
        </a:p>
      </dgm:t>
    </dgm:pt>
    <dgm:pt modelId="{98CFDA45-5988-4851-B8BF-7EC21B647DB8}" type="parTrans" cxnId="{6E5A5A7F-FEE0-41D9-8DE9-5BAF74603348}">
      <dgm:prSet/>
      <dgm:spPr/>
      <dgm:t>
        <a:bodyPr/>
        <a:lstStyle/>
        <a:p>
          <a:endParaRPr lang="en-US" sz="2000"/>
        </a:p>
      </dgm:t>
    </dgm:pt>
    <dgm:pt modelId="{8392EB04-DB3C-4034-9511-5C90995804E8}" type="sibTrans" cxnId="{6E5A5A7F-FEE0-41D9-8DE9-5BAF74603348}">
      <dgm:prSet/>
      <dgm:spPr/>
      <dgm:t>
        <a:bodyPr/>
        <a:lstStyle/>
        <a:p>
          <a:endParaRPr lang="en-US" sz="2000"/>
        </a:p>
      </dgm:t>
    </dgm:pt>
    <dgm:pt modelId="{EB628F86-CA3C-4151-B966-71B4CF886780}">
      <dgm:prSet phldrT="[Text]" custT="1"/>
      <dgm:spPr/>
      <dgm:t>
        <a:bodyPr/>
        <a:lstStyle/>
        <a:p>
          <a:r>
            <a:rPr lang="en-US" sz="1400" i="1" dirty="0"/>
            <a:t>cultural competency</a:t>
          </a:r>
        </a:p>
      </dgm:t>
    </dgm:pt>
    <dgm:pt modelId="{9ED5D823-297A-4B5D-B3DB-35044DA052F1}" type="parTrans" cxnId="{4AEBC12B-4046-4121-92FB-BD2DCACC25E7}">
      <dgm:prSet/>
      <dgm:spPr/>
      <dgm:t>
        <a:bodyPr/>
        <a:lstStyle/>
        <a:p>
          <a:endParaRPr lang="en-US" sz="2000"/>
        </a:p>
      </dgm:t>
    </dgm:pt>
    <dgm:pt modelId="{C44B8491-0EED-4EEA-9897-876088291761}" type="sibTrans" cxnId="{4AEBC12B-4046-4121-92FB-BD2DCACC25E7}">
      <dgm:prSet/>
      <dgm:spPr/>
      <dgm:t>
        <a:bodyPr/>
        <a:lstStyle/>
        <a:p>
          <a:endParaRPr lang="en-US" sz="2000"/>
        </a:p>
      </dgm:t>
    </dgm:pt>
    <dgm:pt modelId="{7104959A-E2D9-423B-9900-90F2D6DD9A81}">
      <dgm:prSet phldrT="[Text]" custT="1"/>
      <dgm:spPr/>
      <dgm:t>
        <a:bodyPr/>
        <a:lstStyle/>
        <a:p>
          <a:r>
            <a:rPr lang="en-US" sz="1400" i="1" dirty="0"/>
            <a:t>conflict resolution</a:t>
          </a:r>
        </a:p>
      </dgm:t>
    </dgm:pt>
    <dgm:pt modelId="{124CDA99-CD0E-4C34-9473-98CC56E9013B}" type="parTrans" cxnId="{E10E71C3-A644-4AAD-B86C-94422877A80E}">
      <dgm:prSet/>
      <dgm:spPr/>
      <dgm:t>
        <a:bodyPr/>
        <a:lstStyle/>
        <a:p>
          <a:endParaRPr lang="en-US" sz="2000"/>
        </a:p>
      </dgm:t>
    </dgm:pt>
    <dgm:pt modelId="{32CA826B-C274-4E77-AD40-04BE0F664E56}" type="sibTrans" cxnId="{E10E71C3-A644-4AAD-B86C-94422877A80E}">
      <dgm:prSet/>
      <dgm:spPr/>
      <dgm:t>
        <a:bodyPr/>
        <a:lstStyle/>
        <a:p>
          <a:endParaRPr lang="en-US" sz="2000"/>
        </a:p>
      </dgm:t>
    </dgm:pt>
    <dgm:pt modelId="{52A25AED-8525-4649-A959-7B2A0387AB37}">
      <dgm:prSet phldrT="[Text]" custT="1"/>
      <dgm:spPr/>
      <dgm:t>
        <a:bodyPr/>
        <a:lstStyle/>
        <a:p>
          <a:endParaRPr lang="en-US" sz="1400" dirty="0"/>
        </a:p>
      </dgm:t>
    </dgm:pt>
    <dgm:pt modelId="{E75A5474-6976-45A9-AA28-8C3BF989A5AE}" type="sibTrans" cxnId="{8D122EEF-28A2-4EFF-BC6A-7A82E42B18AA}">
      <dgm:prSet/>
      <dgm:spPr/>
      <dgm:t>
        <a:bodyPr/>
        <a:lstStyle/>
        <a:p>
          <a:endParaRPr lang="en-US" sz="2000"/>
        </a:p>
      </dgm:t>
    </dgm:pt>
    <dgm:pt modelId="{4D76D672-8D14-497B-B5E0-F427A876E44B}" type="parTrans" cxnId="{8D122EEF-28A2-4EFF-BC6A-7A82E42B18AA}">
      <dgm:prSet/>
      <dgm:spPr/>
      <dgm:t>
        <a:bodyPr/>
        <a:lstStyle/>
        <a:p>
          <a:endParaRPr lang="en-US" sz="2000"/>
        </a:p>
      </dgm:t>
    </dgm:pt>
    <dgm:pt modelId="{A0853552-BD5A-416C-9FFE-4F01790E3E7B}">
      <dgm:prSet phldrT="[Text]" custT="1"/>
      <dgm:spPr/>
      <dgm:t>
        <a:bodyPr/>
        <a:lstStyle/>
        <a:p>
          <a:r>
            <a:rPr lang="en-US" sz="1600" b="1" i="1" dirty="0" smtClean="0"/>
            <a:t>21st Century Skills:</a:t>
          </a:r>
          <a:endParaRPr lang="en-US" sz="1600" b="1" dirty="0"/>
        </a:p>
      </dgm:t>
    </dgm:pt>
    <dgm:pt modelId="{B8C993A1-DE85-4F47-9961-587E5F2E4034}" type="sibTrans" cxnId="{D86F5371-77FA-4BC4-B76D-7FF317109696}">
      <dgm:prSet/>
      <dgm:spPr/>
      <dgm:t>
        <a:bodyPr/>
        <a:lstStyle/>
        <a:p>
          <a:endParaRPr lang="en-US" sz="2000"/>
        </a:p>
      </dgm:t>
    </dgm:pt>
    <dgm:pt modelId="{FAF760B9-680B-4F16-9200-BA91A3F79850}" type="parTrans" cxnId="{D86F5371-77FA-4BC4-B76D-7FF317109696}">
      <dgm:prSet/>
      <dgm:spPr/>
      <dgm:t>
        <a:bodyPr/>
        <a:lstStyle/>
        <a:p>
          <a:endParaRPr lang="en-US" sz="2000"/>
        </a:p>
      </dgm:t>
    </dgm:pt>
    <dgm:pt modelId="{46E2E1C9-EA04-44FE-A980-EC896ABE4E12}" type="pres">
      <dgm:prSet presAssocID="{1E523A84-BD35-4B5F-B2AE-2B2F1F8AFD6D}" presName="arrowDiagram" presStyleCnt="0">
        <dgm:presLayoutVars>
          <dgm:chMax val="5"/>
          <dgm:dir/>
          <dgm:resizeHandles val="exact"/>
        </dgm:presLayoutVars>
      </dgm:prSet>
      <dgm:spPr/>
    </dgm:pt>
    <dgm:pt modelId="{170847BF-C492-4AF2-BE7D-7A7A496D5F53}" type="pres">
      <dgm:prSet presAssocID="{1E523A84-BD35-4B5F-B2AE-2B2F1F8AFD6D}" presName="arrow" presStyleLbl="bgShp" presStyleIdx="0" presStyleCnt="1" custLinFactNeighborY="3691"/>
      <dgm:spPr/>
    </dgm:pt>
    <dgm:pt modelId="{EAC131CC-6610-4782-852E-EE735427E07A}" type="pres">
      <dgm:prSet presAssocID="{1E523A84-BD35-4B5F-B2AE-2B2F1F8AFD6D}" presName="arrowDiagram4" presStyleCnt="0"/>
      <dgm:spPr/>
    </dgm:pt>
    <dgm:pt modelId="{73538EA3-8E5F-4AD2-B6B7-0AA88BDDFCD6}" type="pres">
      <dgm:prSet presAssocID="{74F09655-1EAB-41FD-A563-61E1DBA97F5C}" presName="bullet4a" presStyleLbl="node1" presStyleIdx="0" presStyleCnt="4" custLinFactX="-56521" custLinFactY="100000" custLinFactNeighborX="-100000" custLinFactNeighborY="112282"/>
      <dgm:spPr/>
    </dgm:pt>
    <dgm:pt modelId="{99942720-728B-4C8D-AEF1-68ED23A0F4BF}" type="pres">
      <dgm:prSet presAssocID="{74F09655-1EAB-41FD-A563-61E1DBA97F5C}" presName="textBox4a" presStyleLbl="revTx" presStyleIdx="0" presStyleCnt="4" custScaleX="113691" custScaleY="262554" custLinFactY="-25007" custLinFactNeighborX="-20101" custLinFactNeighborY="-100000">
        <dgm:presLayoutVars>
          <dgm:bulletEnabled val="1"/>
        </dgm:presLayoutVars>
      </dgm:prSet>
      <dgm:spPr/>
      <dgm:t>
        <a:bodyPr/>
        <a:lstStyle/>
        <a:p>
          <a:endParaRPr lang="en-US"/>
        </a:p>
      </dgm:t>
    </dgm:pt>
    <dgm:pt modelId="{353A274B-15E7-4343-8E7D-055A8046F62A}" type="pres">
      <dgm:prSet presAssocID="{AF1E0710-D688-486B-806F-818B56C6C807}" presName="bullet4b" presStyleLbl="node1" presStyleIdx="1" presStyleCnt="4" custScaleX="67458" custScaleY="67843" custLinFactNeighborX="-62265" custLinFactNeighborY="83748"/>
      <dgm:spPr/>
    </dgm:pt>
    <dgm:pt modelId="{973A21B8-A1F6-4173-9F04-21E5B1B2B216}" type="pres">
      <dgm:prSet presAssocID="{AF1E0710-D688-486B-806F-818B56C6C807}" presName="textBox4b" presStyleLbl="revTx" presStyleIdx="1" presStyleCnt="4" custScaleX="130581" custScaleY="182405" custLinFactNeighborX="3828" custLinFactNeighborY="-44088">
        <dgm:presLayoutVars>
          <dgm:bulletEnabled val="1"/>
        </dgm:presLayoutVars>
      </dgm:prSet>
      <dgm:spPr/>
      <dgm:t>
        <a:bodyPr/>
        <a:lstStyle/>
        <a:p>
          <a:endParaRPr lang="en-US"/>
        </a:p>
      </dgm:t>
    </dgm:pt>
    <dgm:pt modelId="{B25F8E75-8235-4982-805F-61384FCF26BD}" type="pres">
      <dgm:prSet presAssocID="{0813C0BC-C343-4E77-BF1C-C98B7BB680C3}" presName="bullet4c" presStyleLbl="node1" presStyleIdx="2" presStyleCnt="4" custScaleX="70835" custScaleY="59237" custLinFactNeighborX="51143" custLinFactNeighborY="-2946"/>
      <dgm:spPr/>
    </dgm:pt>
    <dgm:pt modelId="{4FEDB9E5-C5CF-4181-B830-B3F53F59AF82}" type="pres">
      <dgm:prSet presAssocID="{0813C0BC-C343-4E77-BF1C-C98B7BB680C3}" presName="textBox4c" presStyleLbl="revTx" presStyleIdx="2" presStyleCnt="4" custScaleX="128863" custScaleY="129550" custLinFactNeighborX="24670" custLinFactNeighborY="-31387">
        <dgm:presLayoutVars>
          <dgm:bulletEnabled val="1"/>
        </dgm:presLayoutVars>
      </dgm:prSet>
      <dgm:spPr/>
      <dgm:t>
        <a:bodyPr/>
        <a:lstStyle/>
        <a:p>
          <a:endParaRPr lang="en-US"/>
        </a:p>
      </dgm:t>
    </dgm:pt>
    <dgm:pt modelId="{BB3B8030-394F-43BB-9275-393D5A7C8186}" type="pres">
      <dgm:prSet presAssocID="{FF68DB2F-F7B0-4D8C-92CF-A4BB3A1D4889}" presName="bullet4d" presStyleLbl="node1" presStyleIdx="3" presStyleCnt="4" custScaleX="63551" custScaleY="60667" custLinFactNeighborX="59945" custLinFactNeighborY="-1603"/>
      <dgm:spPr/>
    </dgm:pt>
    <dgm:pt modelId="{0F3D14C4-CF9F-4792-8208-D3952DC6CA7A}" type="pres">
      <dgm:prSet presAssocID="{FF68DB2F-F7B0-4D8C-92CF-A4BB3A1D4889}" presName="textBox4d" presStyleLbl="revTx" presStyleIdx="3" presStyleCnt="4" custScaleX="121854" custScaleY="104398" custLinFactNeighborX="21385" custLinFactNeighborY="-23782">
        <dgm:presLayoutVars>
          <dgm:bulletEnabled val="1"/>
        </dgm:presLayoutVars>
      </dgm:prSet>
      <dgm:spPr/>
      <dgm:t>
        <a:bodyPr/>
        <a:lstStyle/>
        <a:p>
          <a:endParaRPr lang="en-US"/>
        </a:p>
      </dgm:t>
    </dgm:pt>
  </dgm:ptLst>
  <dgm:cxnLst>
    <dgm:cxn modelId="{32F2BCE8-C4A3-4449-BB3B-9697686A617F}" type="presOf" srcId="{FD4243EA-6314-4CB8-AACF-4DA9E320E430}" destId="{973A21B8-A1F6-4173-9F04-21E5B1B2B216}" srcOrd="0" destOrd="2" presId="urn:microsoft.com/office/officeart/2005/8/layout/arrow2"/>
    <dgm:cxn modelId="{038C47F3-3942-4E9D-B773-3D16AF330ADD}" type="presOf" srcId="{617BD828-792B-42E6-BC45-7CE966DF17F3}" destId="{973A21B8-A1F6-4173-9F04-21E5B1B2B216}" srcOrd="0" destOrd="11" presId="urn:microsoft.com/office/officeart/2005/8/layout/arrow2"/>
    <dgm:cxn modelId="{124DDDC1-2141-4AD6-8AE7-9B58B1F47474}" srcId="{0813C0BC-C343-4E77-BF1C-C98B7BB680C3}" destId="{724D8B8D-C86E-46BB-A335-C092FE4DE3AC}" srcOrd="5" destOrd="0" parTransId="{EDFC4348-2C25-4618-BD80-2DC9A010EE36}" sibTransId="{00DEEF7C-1E60-403C-BD80-4DCCDD4B5CE4}"/>
    <dgm:cxn modelId="{B8612C26-820E-461A-B2F4-296A1DFFFB76}" type="presOf" srcId="{F356A0F2-CEE1-42A3-8981-AB0EDC174822}" destId="{973A21B8-A1F6-4173-9F04-21E5B1B2B216}" srcOrd="0" destOrd="12" presId="urn:microsoft.com/office/officeart/2005/8/layout/arrow2"/>
    <dgm:cxn modelId="{F56C0A8A-086F-4909-BE20-1A416FF546F9}" type="presOf" srcId="{A3D9F74B-81A0-422C-A181-E08266DF8613}" destId="{4FEDB9E5-C5CF-4181-B830-B3F53F59AF82}" srcOrd="0" destOrd="16" presId="urn:microsoft.com/office/officeart/2005/8/layout/arrow2"/>
    <dgm:cxn modelId="{FA00BFE9-8530-40D7-824E-96FDAA51B551}" srcId="{AF1E0710-D688-486B-806F-818B56C6C807}" destId="{CB18869F-E7C4-4E1A-B844-A526D2B071CF}" srcOrd="3" destOrd="0" parTransId="{BE4B6F9D-BF27-4956-BC72-B8CB8BF7B770}" sibTransId="{A6604DA5-5945-4D8B-9532-A69C2BD63EFE}"/>
    <dgm:cxn modelId="{DE8E4416-49EF-49F5-9ACD-B98A0A60311F}" type="presOf" srcId="{F2A4CEB7-8C69-4BA7-9036-C4F2F9A1E614}" destId="{0F3D14C4-CF9F-4792-8208-D3952DC6CA7A}" srcOrd="0" destOrd="10" presId="urn:microsoft.com/office/officeart/2005/8/layout/arrow2"/>
    <dgm:cxn modelId="{CC00E932-AF55-424C-A4D0-1490CC5CC943}" type="presOf" srcId="{B70AC494-8FF0-4A5E-8A54-EE2C720DAD57}" destId="{99942720-728B-4C8D-AEF1-68ED23A0F4BF}" srcOrd="0" destOrd="6" presId="urn:microsoft.com/office/officeart/2005/8/layout/arrow2"/>
    <dgm:cxn modelId="{CEEECEB2-78E8-4F08-BE1A-6FA43FCD8F64}" type="presOf" srcId="{C5863AD4-5FA4-4DC5-8744-E1BE78DD2E12}" destId="{99942720-728B-4C8D-AEF1-68ED23A0F4BF}" srcOrd="0" destOrd="8" presId="urn:microsoft.com/office/officeart/2005/8/layout/arrow2"/>
    <dgm:cxn modelId="{AB0E04C3-144A-4548-AAE3-9E6E359922CE}" type="presOf" srcId="{D0307220-24C7-4D93-96CF-239B462D710F}" destId="{0F3D14C4-CF9F-4792-8208-D3952DC6CA7A}" srcOrd="0" destOrd="8" presId="urn:microsoft.com/office/officeart/2005/8/layout/arrow2"/>
    <dgm:cxn modelId="{9422609E-04AF-47B1-867A-D66FBF76F22D}" type="presOf" srcId="{EDC82EEC-C1CC-4D91-9829-85498AF4119C}" destId="{973A21B8-A1F6-4173-9F04-21E5B1B2B216}" srcOrd="0" destOrd="15" presId="urn:microsoft.com/office/officeart/2005/8/layout/arrow2"/>
    <dgm:cxn modelId="{E51DF163-3C4E-449A-A371-D620880707C1}" type="presOf" srcId="{116AFF84-C337-49AB-80FF-EFBDCC86BB68}" destId="{4FEDB9E5-C5CF-4181-B830-B3F53F59AF82}" srcOrd="0" destOrd="7" presId="urn:microsoft.com/office/officeart/2005/8/layout/arrow2"/>
    <dgm:cxn modelId="{9ED94389-8ABA-4390-B79F-1B11AD25B7CF}" srcId="{58F62ECE-3C54-44A2-ABE8-A8A0FBB5CA25}" destId="{15D76E7E-6055-4988-9D6D-24FBA8471465}" srcOrd="6" destOrd="0" parTransId="{DBCF36C2-4440-4152-A3A5-6E819CAFF5EE}" sibTransId="{DDAC3977-C012-4DE9-993D-73F3ADB9BC7B}"/>
    <dgm:cxn modelId="{05434CD8-D72C-4D63-82EA-FB113100780D}" type="presOf" srcId="{CA5B80DC-3AA0-4439-9327-B8B6DF3FFF87}" destId="{4FEDB9E5-C5CF-4181-B830-B3F53F59AF82}" srcOrd="0" destOrd="5" presId="urn:microsoft.com/office/officeart/2005/8/layout/arrow2"/>
    <dgm:cxn modelId="{33F0C46D-FA4D-4BC8-A8BE-641655F33722}" type="presOf" srcId="{724D8B8D-C86E-46BB-A335-C092FE4DE3AC}" destId="{4FEDB9E5-C5CF-4181-B830-B3F53F59AF82}" srcOrd="0" destOrd="6" presId="urn:microsoft.com/office/officeart/2005/8/layout/arrow2"/>
    <dgm:cxn modelId="{564161B8-43E2-41BB-B596-4DAEF9C574DA}" srcId="{58F62ECE-3C54-44A2-ABE8-A8A0FBB5CA25}" destId="{69E92A26-0837-4666-B410-DE048B29C84D}" srcOrd="3" destOrd="0" parTransId="{067DDEDD-4B79-4068-A34D-474410171CF9}" sibTransId="{D52AEF3A-4F3C-4A68-8531-F1120D4206F4}"/>
    <dgm:cxn modelId="{394826E4-6837-469C-AA0B-47C4EF6B25BC}" type="presOf" srcId="{0813C0BC-C343-4E77-BF1C-C98B7BB680C3}" destId="{4FEDB9E5-C5CF-4181-B830-B3F53F59AF82}" srcOrd="0" destOrd="0" presId="urn:microsoft.com/office/officeart/2005/8/layout/arrow2"/>
    <dgm:cxn modelId="{41A66533-68ED-40A7-B6C9-A363703183C8}" type="presOf" srcId="{4B99DDEE-318D-441A-A339-04432984A0F0}" destId="{4FEDB9E5-C5CF-4181-B830-B3F53F59AF82}" srcOrd="0" destOrd="13" presId="urn:microsoft.com/office/officeart/2005/8/layout/arrow2"/>
    <dgm:cxn modelId="{C862CD1A-8A69-406A-B344-E0F9EE5D005F}" srcId="{AF1E0710-D688-486B-806F-818B56C6C807}" destId="{CAA59516-F66E-455E-B14D-B45B49D8326D}" srcOrd="4" destOrd="0" parTransId="{BEC48209-BD47-448E-AD1A-F2E59D066C6C}" sibTransId="{2D856646-D829-43E0-8494-B7484A229EC1}"/>
    <dgm:cxn modelId="{A1A0B238-84A0-4D39-BCD0-F125EB96B5B7}" srcId="{0813C0BC-C343-4E77-BF1C-C98B7BB680C3}" destId="{0628E372-DEA4-4F00-9E26-72F376D1B4CE}" srcOrd="0" destOrd="0" parTransId="{1E23AF14-365E-4F59-9BA8-47AD41E43060}" sibTransId="{5F73E134-29BD-4A96-8321-7675C92BA90D}"/>
    <dgm:cxn modelId="{2DCF119D-CF2C-46D9-9D05-2E449F50DF14}" type="presOf" srcId="{47662028-0657-4932-807E-5CA42278EE6C}" destId="{4FEDB9E5-C5CF-4181-B830-B3F53F59AF82}" srcOrd="0" destOrd="2" presId="urn:microsoft.com/office/officeart/2005/8/layout/arrow2"/>
    <dgm:cxn modelId="{E2232AB8-E442-4E59-8AA4-B6975F415303}" srcId="{FF68DB2F-F7B0-4D8C-92CF-A4BB3A1D4889}" destId="{BBA913DC-8056-4BB2-A1DE-DA5D67FD6704}" srcOrd="0" destOrd="0" parTransId="{C26A9BC3-6B72-427F-BEED-FC6532A639AD}" sibTransId="{B7B2CA3F-BA89-45E1-B888-5873E9554BB6}"/>
    <dgm:cxn modelId="{1314A1EA-DB88-4B6D-9377-B274D2CB9467}" type="presOf" srcId="{EB628F86-CA3C-4151-B966-71B4CF886780}" destId="{99942720-728B-4C8D-AEF1-68ED23A0F4BF}" srcOrd="0" destOrd="10" presId="urn:microsoft.com/office/officeart/2005/8/layout/arrow2"/>
    <dgm:cxn modelId="{CA31EF44-DB93-4DC1-8AF4-DF738FDCA87F}" srcId="{D7194A89-6D94-401A-A9EC-FA6D5D39E960}" destId="{B5D63EE4-874F-4342-8CF3-273FEEB42654}" srcOrd="4" destOrd="0" parTransId="{20F629F9-4C72-4A1F-9D98-74D1389BE2F4}" sibTransId="{0345C071-E614-47E9-B5CC-DA94F140B7DE}"/>
    <dgm:cxn modelId="{B8FF206A-9CB8-4304-AB0D-3887FDB96A29}" type="presOf" srcId="{DC24E699-70EA-4B3F-881B-66EC59882E3D}" destId="{0F3D14C4-CF9F-4792-8208-D3952DC6CA7A}" srcOrd="0" destOrd="4" presId="urn:microsoft.com/office/officeart/2005/8/layout/arrow2"/>
    <dgm:cxn modelId="{76D1F046-2F03-4EF7-8D17-0ED3D969F13D}" type="presOf" srcId="{796F78C3-FE13-4881-8EC4-C4F112331DDC}" destId="{4FEDB9E5-C5CF-4181-B830-B3F53F59AF82}" srcOrd="0" destOrd="11" presId="urn:microsoft.com/office/officeart/2005/8/layout/arrow2"/>
    <dgm:cxn modelId="{55125ED5-9D1B-4A71-B1A8-F856E4540B56}" srcId="{D7194A89-6D94-401A-A9EC-FA6D5D39E960}" destId="{F2A4CEB7-8C69-4BA7-9036-C4F2F9A1E614}" srcOrd="2" destOrd="0" parTransId="{05C738DA-E6E7-41A3-A6DD-C5BC4C3C5764}" sibTransId="{00125D88-EC43-4171-8F8E-F0D3D723609F}"/>
    <dgm:cxn modelId="{8701C5DF-F492-4EBA-9613-8EEAE69B74BA}" type="presOf" srcId="{74F09655-1EAB-41FD-A563-61E1DBA97F5C}" destId="{99942720-728B-4C8D-AEF1-68ED23A0F4BF}" srcOrd="0" destOrd="0" presId="urn:microsoft.com/office/officeart/2005/8/layout/arrow2"/>
    <dgm:cxn modelId="{B5F774EF-7F1C-44E3-B40B-B52CD4D0DA55}" type="presOf" srcId="{CB3F64D4-F1A1-4384-93BE-89B2502B6A3C}" destId="{4FEDB9E5-C5CF-4181-B830-B3F53F59AF82}" srcOrd="0" destOrd="4" presId="urn:microsoft.com/office/officeart/2005/8/layout/arrow2"/>
    <dgm:cxn modelId="{BD2BE42A-AECB-479C-9C18-20B829942783}" srcId="{A0853552-BD5A-416C-9FFE-4F01790E3E7B}" destId="{C5863AD4-5FA4-4DC5-8744-E1BE78DD2E12}" srcOrd="2" destOrd="0" parTransId="{C4DE372E-7129-4A3C-BC94-AEF8ACC94978}" sibTransId="{100A97D0-0B32-438A-9D02-C137BEF36C1D}"/>
    <dgm:cxn modelId="{455C22D7-8D8B-4B0A-A167-89FACB40590F}" type="presOf" srcId="{C6E43E17-26B7-46B6-B183-6A3F3B5F4C32}" destId="{0F3D14C4-CF9F-4792-8208-D3952DC6CA7A}" srcOrd="0" destOrd="9" presId="urn:microsoft.com/office/officeart/2005/8/layout/arrow2"/>
    <dgm:cxn modelId="{FB7AB276-184A-4D87-A367-E106AC06AF5A}" type="presOf" srcId="{D7194A89-6D94-401A-A9EC-FA6D5D39E960}" destId="{0F3D14C4-CF9F-4792-8208-D3952DC6CA7A}" srcOrd="0" destOrd="7" presId="urn:microsoft.com/office/officeart/2005/8/layout/arrow2"/>
    <dgm:cxn modelId="{1F9066C8-45BC-4ABC-B298-38DF1123C54B}" srcId="{AF1E0710-D688-486B-806F-818B56C6C807}" destId="{D799ED3F-9859-48C7-A0CC-BC1147755397}" srcOrd="2" destOrd="0" parTransId="{5569C9AA-BFB4-4B8A-BE16-C1C093BAD507}" sibTransId="{9E4B94C9-2E87-4228-A63F-17F3C42358EF}"/>
    <dgm:cxn modelId="{54049998-0A9A-4FAF-A2C8-2E75B78DF87B}" srcId="{74F09655-1EAB-41FD-A563-61E1DBA97F5C}" destId="{A686110B-12D8-42DC-8C89-F689066701B6}" srcOrd="0" destOrd="0" parTransId="{51659DA0-68B8-4BF2-A0E2-C86DD87DAE84}" sibTransId="{62DACBA0-D324-460D-8949-F628F8CAB8DA}"/>
    <dgm:cxn modelId="{32B1F7F7-4CE8-4D63-8B7E-9F95F266AA8C}" srcId="{FF68DB2F-F7B0-4D8C-92CF-A4BB3A1D4889}" destId="{15C9335F-09F4-472D-9D86-A9446D9F5717}" srcOrd="1" destOrd="0" parTransId="{D8F3FE50-6A62-4E82-BC40-AA5406435DAB}" sibTransId="{1CAB6098-BD4E-4AC8-A035-42C528048C6A}"/>
    <dgm:cxn modelId="{97AA59AC-8BB9-4223-B3E5-AFB587C486D8}" srcId="{FF68DB2F-F7B0-4D8C-92CF-A4BB3A1D4889}" destId="{7F87BA88-35CB-418A-AAC4-CA09C389BA7B}" srcOrd="5" destOrd="0" parTransId="{889FE7E2-F956-486C-AF2F-BF923736F626}" sibTransId="{EAE57E65-16D1-4096-BA36-8630520BE032}"/>
    <dgm:cxn modelId="{E4FC362E-52E3-4A55-8EC2-DFD9AD8A4DED}" type="presOf" srcId="{AF1E0710-D688-486B-806F-818B56C6C807}" destId="{973A21B8-A1F6-4173-9F04-21E5B1B2B216}" srcOrd="0" destOrd="0" presId="urn:microsoft.com/office/officeart/2005/8/layout/arrow2"/>
    <dgm:cxn modelId="{9BF134CF-D3D3-48D4-B4B5-EF062463B8B0}" type="presOf" srcId="{043D0AAE-5AAC-4982-A75E-E030A493F9D0}" destId="{0F3D14C4-CF9F-4792-8208-D3952DC6CA7A}" srcOrd="0" destOrd="11" presId="urn:microsoft.com/office/officeart/2005/8/layout/arrow2"/>
    <dgm:cxn modelId="{E4B67FE0-B1E8-4606-A444-A9E12BEAAFC6}" srcId="{FF68DB2F-F7B0-4D8C-92CF-A4BB3A1D4889}" destId="{DC24E699-70EA-4B3F-881B-66EC59882E3D}" srcOrd="3" destOrd="0" parTransId="{8090B3C8-D66C-41D1-9BE0-F9764498490E}" sibTransId="{28BC0442-B312-4983-84E4-A9737DE50702}"/>
    <dgm:cxn modelId="{EC3DDA67-121C-42EE-B53C-237CBB397FFB}" type="presOf" srcId="{7F87BA88-35CB-418A-AAC4-CA09C389BA7B}" destId="{0F3D14C4-CF9F-4792-8208-D3952DC6CA7A}" srcOrd="0" destOrd="6" presId="urn:microsoft.com/office/officeart/2005/8/layout/arrow2"/>
    <dgm:cxn modelId="{14B03BAA-7743-405E-A471-5CD0C11B5478}" srcId="{74F09655-1EAB-41FD-A563-61E1DBA97F5C}" destId="{931F2745-BBEF-4313-B35A-2E8100207000}" srcOrd="2" destOrd="0" parTransId="{C379D989-EB77-4285-850C-D7E890E52125}" sibTransId="{640729EB-342F-4EF0-ACD4-418F8FF1A772}"/>
    <dgm:cxn modelId="{4972745E-DD7C-4007-A377-34B528D5B6CF}" srcId="{58F62ECE-3C54-44A2-ABE8-A8A0FBB5CA25}" destId="{3EC33AAC-44E4-4268-AC29-B7CF7CE9B2C4}" srcOrd="5" destOrd="0" parTransId="{D7712B40-5787-4F14-8A59-402AC7E81455}" sibTransId="{2DBC3759-BBE1-4FF5-A829-B2999839D274}"/>
    <dgm:cxn modelId="{D86F5371-77FA-4BC4-B76D-7FF317109696}" srcId="{74F09655-1EAB-41FD-A563-61E1DBA97F5C}" destId="{A0853552-BD5A-416C-9FFE-4F01790E3E7B}" srcOrd="4" destOrd="0" parTransId="{FAF760B9-680B-4F16-9200-BA91A3F79850}" sibTransId="{B8C993A1-DE85-4F47-9961-587E5F2E4034}"/>
    <dgm:cxn modelId="{F3FF1540-A828-4403-8A60-70375F04D7C9}" srcId="{58F62ECE-3C54-44A2-ABE8-A8A0FBB5CA25}" destId="{2649BE1D-E8A9-4C11-A336-25D1BF662D9F}" srcOrd="1" destOrd="0" parTransId="{492AECAE-564E-4920-86A1-3E83B7C5DC43}" sibTransId="{97B25907-A4D3-424A-B57B-6B3672381318}"/>
    <dgm:cxn modelId="{FAA16950-788F-4218-BD4D-D27E22A4D2D1}" type="presOf" srcId="{52A25AED-8525-4649-A959-7B2A0387AB37}" destId="{99942720-728B-4C8D-AEF1-68ED23A0F4BF}" srcOrd="0" destOrd="4" presId="urn:microsoft.com/office/officeart/2005/8/layout/arrow2"/>
    <dgm:cxn modelId="{CA8568CC-4AA5-41E1-B671-976DB5D2CB0A}" type="presOf" srcId="{DAF15302-F963-4306-9FBF-BFB20C946827}" destId="{0F3D14C4-CF9F-4792-8208-D3952DC6CA7A}" srcOrd="0" destOrd="3" presId="urn:microsoft.com/office/officeart/2005/8/layout/arrow2"/>
    <dgm:cxn modelId="{75ADFAE7-33C3-4261-85C4-C6EB0EC9A832}" srcId="{0813C0BC-C343-4E77-BF1C-C98B7BB680C3}" destId="{CA5B80DC-3AA0-4439-9327-B8B6DF3FFF87}" srcOrd="4" destOrd="0" parTransId="{9F6CC0B2-F68F-43F5-B89F-D5947654C1E3}" sibTransId="{3AFB3F2B-FDAD-44C9-9C4E-B65F997A1EF5}"/>
    <dgm:cxn modelId="{4078CB5F-8B23-4DA3-B858-2B3D75293C62}" srcId="{58F62ECE-3C54-44A2-ABE8-A8A0FBB5CA25}" destId="{A3D9F74B-81A0-422C-A181-E08266DF8613}" srcOrd="7" destOrd="0" parTransId="{A22A7736-C1AB-4314-B457-DB2F58F93C47}" sibTransId="{D66F4045-57E6-4823-A4C1-4A71685A66CF}"/>
    <dgm:cxn modelId="{BDACB378-21F7-42A5-BDFD-95291024C3CC}" srcId="{0813C0BC-C343-4E77-BF1C-C98B7BB680C3}" destId="{12F5D8CA-BDD2-46D3-AC80-1F1D2CA51B4A}" srcOrd="2" destOrd="0" parTransId="{EB50289F-A697-46D2-AA92-CF01FE218778}" sibTransId="{E6ECEE40-02B0-4577-A3EA-E917EC490539}"/>
    <dgm:cxn modelId="{9FCAB315-5B3D-4043-9091-38B18399D37F}" type="presOf" srcId="{A0853552-BD5A-416C-9FFE-4F01790E3E7B}" destId="{99942720-728B-4C8D-AEF1-68ED23A0F4BF}" srcOrd="0" destOrd="5" presId="urn:microsoft.com/office/officeart/2005/8/layout/arrow2"/>
    <dgm:cxn modelId="{AD32CF20-4836-4D0A-8EAE-90863E22DDBF}" srcId="{FF68DB2F-F7B0-4D8C-92CF-A4BB3A1D4889}" destId="{ED6CA108-2371-418D-844A-EED17CED4A69}" srcOrd="4" destOrd="0" parTransId="{FFD243DA-EBC3-4F8D-B34D-6759CA0654E2}" sibTransId="{99223618-7DD9-451F-9FAE-B765E1634153}"/>
    <dgm:cxn modelId="{296EDDBE-086D-49C7-87B5-EDA6971A2C7B}" srcId="{AF1E0710-D688-486B-806F-818B56C6C807}" destId="{FD4243EA-6314-4CB8-AACF-4DA9E320E430}" srcOrd="1" destOrd="0" parTransId="{B586BE1F-64E6-41A9-885C-74E0425AD244}" sibTransId="{75CCD37D-2FF0-4E96-A1E6-2999CF5EF754}"/>
    <dgm:cxn modelId="{9392A5CD-A77E-42F3-A3F5-2C1CF39CCDF4}" srcId="{74F09655-1EAB-41FD-A563-61E1DBA97F5C}" destId="{ADB592A1-C1B5-4D4A-A867-F0E753120461}" srcOrd="1" destOrd="0" parTransId="{EA4F5003-EBCE-439F-A3A1-8C061794DBE9}" sibTransId="{D01D3245-6A09-41DD-B692-E2A39878A7A3}"/>
    <dgm:cxn modelId="{81817B7C-F348-4DD2-885C-C103F4F0AB0A}" type="presOf" srcId="{1E523A84-BD35-4B5F-B2AE-2B2F1F8AFD6D}" destId="{46E2E1C9-EA04-44FE-A980-EC896ABE4E12}" srcOrd="0" destOrd="0" presId="urn:microsoft.com/office/officeart/2005/8/layout/arrow2"/>
    <dgm:cxn modelId="{8ACA0377-9DE4-461A-B1A7-FE5B2E4070AE}" srcId="{1E523A84-BD35-4B5F-B2AE-2B2F1F8AFD6D}" destId="{0813C0BC-C343-4E77-BF1C-C98B7BB680C3}" srcOrd="2" destOrd="0" parTransId="{FAD78176-942A-46E9-93C2-8E06F1B634A1}" sibTransId="{17D5FB11-50A8-4E21-BCBA-DF2282B28DB9}"/>
    <dgm:cxn modelId="{FFFDA0BA-5673-4D2B-848C-872D849E5668}" type="presOf" srcId="{ADB592A1-C1B5-4D4A-A867-F0E753120461}" destId="{99942720-728B-4C8D-AEF1-68ED23A0F4BF}" srcOrd="0" destOrd="2" presId="urn:microsoft.com/office/officeart/2005/8/layout/arrow2"/>
    <dgm:cxn modelId="{9CCAB20C-7930-43EB-B318-E5AA1C3A02BC}" type="presOf" srcId="{3EC33AAC-44E4-4268-AC29-B7CF7CE9B2C4}" destId="{4FEDB9E5-C5CF-4181-B830-B3F53F59AF82}" srcOrd="0" destOrd="14" presId="urn:microsoft.com/office/officeart/2005/8/layout/arrow2"/>
    <dgm:cxn modelId="{BF64C846-4934-4ECC-8655-96AC86EB165A}" type="presOf" srcId="{D1A82C4B-9F0E-4B58-8C6D-8FCD31C708BB}" destId="{973A21B8-A1F6-4173-9F04-21E5B1B2B216}" srcOrd="0" destOrd="1" presId="urn:microsoft.com/office/officeart/2005/8/layout/arrow2"/>
    <dgm:cxn modelId="{3C99E3B2-D2F5-4B79-9431-2309B26DE2F6}" srcId="{AF1E0710-D688-486B-806F-818B56C6C807}" destId="{F356A0F2-CEE1-42A3-8981-AB0EDC174822}" srcOrd="11" destOrd="0" parTransId="{E3AC1BB8-963B-446A-BFB8-516D2FAF243D}" sibTransId="{B926FD7D-FE5B-4D59-8F75-71F2DF6EF48C}"/>
    <dgm:cxn modelId="{75603271-DB56-4631-AF60-068B08B68BAA}" srcId="{58F62ECE-3C54-44A2-ABE8-A8A0FBB5CA25}" destId="{077D3BDD-C3D2-4598-BF26-1373E83E80E2}" srcOrd="0" destOrd="0" parTransId="{45776998-7CE5-42C8-AD5B-CEDA0D77E59F}" sibTransId="{7C63E877-3429-4DC8-AEAE-F4AC39A2FDDE}"/>
    <dgm:cxn modelId="{8FFFC107-713F-49D0-A6C9-6FF23B141545}" srcId="{A0853552-BD5A-416C-9FFE-4F01790E3E7B}" destId="{B70AC494-8FF0-4A5E-8A54-EE2C720DAD57}" srcOrd="0" destOrd="0" parTransId="{B6D519EE-12BB-4515-A016-D2134D4E56BE}" sibTransId="{9AFB1D61-4EE3-4770-BDAF-CE38765F6814}"/>
    <dgm:cxn modelId="{E01AF6EF-8204-4FD2-BAC1-E4523F1D4DA7}" type="presOf" srcId="{ED6CA108-2371-418D-844A-EED17CED4A69}" destId="{0F3D14C4-CF9F-4792-8208-D3952DC6CA7A}" srcOrd="0" destOrd="5" presId="urn:microsoft.com/office/officeart/2005/8/layout/arrow2"/>
    <dgm:cxn modelId="{4AEBC12B-4046-4121-92FB-BD2DCACC25E7}" srcId="{A0853552-BD5A-416C-9FFE-4F01790E3E7B}" destId="{EB628F86-CA3C-4151-B966-71B4CF886780}" srcOrd="4" destOrd="0" parTransId="{9ED5D823-297A-4B5D-B3DB-35044DA052F1}" sibTransId="{C44B8491-0EED-4EEA-9897-876088291761}"/>
    <dgm:cxn modelId="{0E9E35A6-6BA8-475E-AEB6-7EAEE1E77496}" type="presOf" srcId="{BBA913DC-8056-4BB2-A1DE-DA5D67FD6704}" destId="{0F3D14C4-CF9F-4792-8208-D3952DC6CA7A}" srcOrd="0" destOrd="1" presId="urn:microsoft.com/office/officeart/2005/8/layout/arrow2"/>
    <dgm:cxn modelId="{97C28256-7AD5-4D91-809B-CA44E55F5754}" srcId="{AF1E0710-D688-486B-806F-818B56C6C807}" destId="{E9A64E14-8319-473E-842D-5186FC93CF03}" srcOrd="9" destOrd="0" parTransId="{F93842F1-3692-4029-A2D1-494B147B3ABC}" sibTransId="{B16E1B3F-739F-44EA-8EFD-9678A24E467B}"/>
    <dgm:cxn modelId="{E6EFCE27-05F9-4251-A668-AC3CAAA110B4}" srcId="{D7194A89-6D94-401A-A9EC-FA6D5D39E960}" destId="{D0307220-24C7-4D93-96CF-239B462D710F}" srcOrd="0" destOrd="0" parTransId="{163745FD-618F-4662-95BF-898100C16B53}" sibTransId="{B04D347C-47C2-46EA-AFBB-C78F2862EE85}"/>
    <dgm:cxn modelId="{3F0EAB7F-F829-4162-83E8-00E05432B1EC}" type="presOf" srcId="{58F62ECE-3C54-44A2-ABE8-A8A0FBB5CA25}" destId="{4FEDB9E5-C5CF-4181-B830-B3F53F59AF82}" srcOrd="0" destOrd="8" presId="urn:microsoft.com/office/officeart/2005/8/layout/arrow2"/>
    <dgm:cxn modelId="{4226BEAC-7BE0-40D2-8CD9-9FE452853CCD}" srcId="{1E523A84-BD35-4B5F-B2AE-2B2F1F8AFD6D}" destId="{74F09655-1EAB-41FD-A563-61E1DBA97F5C}" srcOrd="0" destOrd="0" parTransId="{69BECBAB-E7F2-40E7-A0C7-14B89BF4C438}" sibTransId="{2087828F-211D-4A97-9DBC-21D705B4A39A}"/>
    <dgm:cxn modelId="{42654708-D334-44C7-81AA-3FAF2161A036}" srcId="{AF1E0710-D688-486B-806F-818B56C6C807}" destId="{026D10B7-57E5-495C-9586-85B1B2F053DA}" srcOrd="7" destOrd="0" parTransId="{6D862262-D0B1-43BD-8EB3-3B48CB61F79B}" sibTransId="{035A1F40-3757-4E35-9E2B-BBB9BD77EA98}"/>
    <dgm:cxn modelId="{6A3F015F-3747-4219-9C82-328E8D413ECC}" type="presOf" srcId="{15D76E7E-6055-4988-9D6D-24FBA8471465}" destId="{4FEDB9E5-C5CF-4181-B830-B3F53F59AF82}" srcOrd="0" destOrd="15" presId="urn:microsoft.com/office/officeart/2005/8/layout/arrow2"/>
    <dgm:cxn modelId="{9A27110B-A14C-4AAC-BD14-B092169DDF97}" type="presOf" srcId="{077D3BDD-C3D2-4598-BF26-1373E83E80E2}" destId="{4FEDB9E5-C5CF-4181-B830-B3F53F59AF82}" srcOrd="0" destOrd="9" presId="urn:microsoft.com/office/officeart/2005/8/layout/arrow2"/>
    <dgm:cxn modelId="{C6A80CFB-6081-4599-A76F-3E890485407E}" type="presOf" srcId="{15C9335F-09F4-472D-9D86-A9446D9F5717}" destId="{0F3D14C4-CF9F-4792-8208-D3952DC6CA7A}" srcOrd="0" destOrd="2" presId="urn:microsoft.com/office/officeart/2005/8/layout/arrow2"/>
    <dgm:cxn modelId="{6E5A5A7F-FEE0-41D9-8DE9-5BAF74603348}" srcId="{A0853552-BD5A-416C-9FFE-4F01790E3E7B}" destId="{F285ADC9-107C-4DE1-BDD0-A9E13EFA7BA3}" srcOrd="3" destOrd="0" parTransId="{98CFDA45-5988-4851-B8BF-7EC21B647DB8}" sibTransId="{8392EB04-DB3C-4034-9511-5C90995804E8}"/>
    <dgm:cxn modelId="{3E35A3CC-F4F4-416D-89D0-737149EC35ED}" srcId="{AF1E0710-D688-486B-806F-818B56C6C807}" destId="{DABE27C4-F2C4-47EC-A365-CCC7A46DF9FA}" srcOrd="5" destOrd="0" parTransId="{DD2D9299-7A61-4228-8948-E020462BA2F1}" sibTransId="{D5A944F5-50A8-4626-8866-1555F541260B}"/>
    <dgm:cxn modelId="{A82AD822-95B2-4237-8FA2-493BC6538AFA}" type="presOf" srcId="{7104959A-E2D9-423B-9900-90F2D6DD9A81}" destId="{973A21B8-A1F6-4173-9F04-21E5B1B2B216}" srcOrd="0" destOrd="13" presId="urn:microsoft.com/office/officeart/2005/8/layout/arrow2"/>
    <dgm:cxn modelId="{C1B23598-2BE8-4625-8394-6B92D1D78448}" type="presOf" srcId="{DABE27C4-F2C4-47EC-A365-CCC7A46DF9FA}" destId="{973A21B8-A1F6-4173-9F04-21E5B1B2B216}" srcOrd="0" destOrd="6" presId="urn:microsoft.com/office/officeart/2005/8/layout/arrow2"/>
    <dgm:cxn modelId="{F3DF55F6-5EEF-4947-874D-0BDC5E8EB92D}" type="presOf" srcId="{026D10B7-57E5-495C-9586-85B1B2F053DA}" destId="{973A21B8-A1F6-4173-9F04-21E5B1B2B216}" srcOrd="0" destOrd="8" presId="urn:microsoft.com/office/officeart/2005/8/layout/arrow2"/>
    <dgm:cxn modelId="{D61D4144-688B-4292-A112-FF2A5C9B4989}" srcId="{AF1E0710-D688-486B-806F-818B56C6C807}" destId="{617BD828-792B-42E6-BC45-7CE966DF17F3}" srcOrd="10" destOrd="0" parTransId="{C786A166-223B-45EF-8568-2A8E0051E5A0}" sibTransId="{69DEF921-9994-4CAF-84F2-E3AECA7AED6E}"/>
    <dgm:cxn modelId="{643BEC68-E0CA-48AF-A10E-8B467B6B4DAD}" srcId="{0813C0BC-C343-4E77-BF1C-C98B7BB680C3}" destId="{58F62ECE-3C54-44A2-ABE8-A8A0FBB5CA25}" srcOrd="7" destOrd="0" parTransId="{C522A8D0-E421-49AF-93F7-987B480EE3A5}" sibTransId="{39AF313D-4814-469F-B562-DF4EF3807E6D}"/>
    <dgm:cxn modelId="{869956DD-9F37-4F2B-95AA-E523506A940C}" srcId="{AF1E0710-D688-486B-806F-818B56C6C807}" destId="{D1A82C4B-9F0E-4B58-8C6D-8FCD31C708BB}" srcOrd="0" destOrd="0" parTransId="{01D59B57-42E8-47C5-A805-75B2DA4F0B2D}" sibTransId="{852FC6C7-17C4-4CEB-94FC-1D66168DA8A7}"/>
    <dgm:cxn modelId="{A0A8837C-579C-4FB8-9F07-9C5C64EAC71A}" type="presOf" srcId="{F285ADC9-107C-4DE1-BDD0-A9E13EFA7BA3}" destId="{99942720-728B-4C8D-AEF1-68ED23A0F4BF}" srcOrd="0" destOrd="9" presId="urn:microsoft.com/office/officeart/2005/8/layout/arrow2"/>
    <dgm:cxn modelId="{34BDD43F-FD06-4775-9880-33D976F6C889}" srcId="{0813C0BC-C343-4E77-BF1C-C98B7BB680C3}" destId="{47662028-0657-4932-807E-5CA42278EE6C}" srcOrd="1" destOrd="0" parTransId="{D92B1824-0071-4711-B89E-1524D6C1EC0A}" sibTransId="{B84230D0-4A0A-47F0-8C59-6AA2D2B0C4A5}"/>
    <dgm:cxn modelId="{4AFF6350-1AFB-4CDC-85D0-567B09A93AC6}" type="presOf" srcId="{80005417-C6FA-40B1-8E02-BFF080AC702F}" destId="{973A21B8-A1F6-4173-9F04-21E5B1B2B216}" srcOrd="0" destOrd="7" presId="urn:microsoft.com/office/officeart/2005/8/layout/arrow2"/>
    <dgm:cxn modelId="{6C90E49D-7E76-4D56-B24A-A78B888AC83E}" type="presOf" srcId="{D799ED3F-9859-48C7-A0CC-BC1147755397}" destId="{973A21B8-A1F6-4173-9F04-21E5B1B2B216}" srcOrd="0" destOrd="3" presId="urn:microsoft.com/office/officeart/2005/8/layout/arrow2"/>
    <dgm:cxn modelId="{4AA64BD7-8BBB-402A-B418-C4125F3784D3}" type="presOf" srcId="{B5D63EE4-874F-4342-8CF3-273FEEB42654}" destId="{0F3D14C4-CF9F-4792-8208-D3952DC6CA7A}" srcOrd="0" destOrd="12" presId="urn:microsoft.com/office/officeart/2005/8/layout/arrow2"/>
    <dgm:cxn modelId="{A2ADBDFF-127F-4F9F-B6DE-4705F13642F4}" srcId="{AF1E0710-D688-486B-806F-818B56C6C807}" destId="{B244FB76-2EC5-48B7-8493-1A229BF24AAF}" srcOrd="8" destOrd="0" parTransId="{19CE316A-D324-43D2-AF94-09D14CB92331}" sibTransId="{D0DB0CE1-1D79-41E2-925D-1955A4CAE4AA}"/>
    <dgm:cxn modelId="{1BBD61B8-6EE0-4168-9AF3-07CE24B58310}" type="presOf" srcId="{12F5D8CA-BDD2-46D3-AC80-1F1D2CA51B4A}" destId="{4FEDB9E5-C5CF-4181-B830-B3F53F59AF82}" srcOrd="0" destOrd="3" presId="urn:microsoft.com/office/officeart/2005/8/layout/arrow2"/>
    <dgm:cxn modelId="{8B7DFA8B-963A-44C9-8765-C3391C10CAC6}" type="presOf" srcId="{0628E372-DEA4-4F00-9E26-72F376D1B4CE}" destId="{4FEDB9E5-C5CF-4181-B830-B3F53F59AF82}" srcOrd="0" destOrd="1" presId="urn:microsoft.com/office/officeart/2005/8/layout/arrow2"/>
    <dgm:cxn modelId="{7D16C0A5-ABF8-4FAB-AD11-36AF4FF4A494}" type="presOf" srcId="{CD973BC6-971A-43F2-80A9-3FAAB40A2991}" destId="{973A21B8-A1F6-4173-9F04-21E5B1B2B216}" srcOrd="0" destOrd="14" presId="urn:microsoft.com/office/officeart/2005/8/layout/arrow2"/>
    <dgm:cxn modelId="{B3DF7FE7-C3BF-4043-8D63-861BA40BBEA6}" srcId="{58F62ECE-3C54-44A2-ABE8-A8A0FBB5CA25}" destId="{796F78C3-FE13-4881-8EC4-C4F112331DDC}" srcOrd="2" destOrd="0" parTransId="{802D7509-2472-4D49-B3F2-903C15B99DD1}" sibTransId="{5CC272A0-8D68-4A39-8E11-4741B717A16D}"/>
    <dgm:cxn modelId="{98BE6AAB-FFD3-4DF9-9DF3-6D8B66BA1F77}" srcId="{1E523A84-BD35-4B5F-B2AE-2B2F1F8AFD6D}" destId="{AF1E0710-D688-486B-806F-818B56C6C807}" srcOrd="1" destOrd="0" parTransId="{52C0E0D5-2AAA-46C8-8BCE-1DF1A0C4F6B3}" sibTransId="{B6C7078D-154D-4426-B740-9C64C2418A5C}"/>
    <dgm:cxn modelId="{1BC15E2C-0D2E-4B3C-9725-5F0DA5A70908}" srcId="{AF1E0710-D688-486B-806F-818B56C6C807}" destId="{80005417-C6FA-40B1-8E02-BFF080AC702F}" srcOrd="6" destOrd="0" parTransId="{6D7E6003-AC87-4D97-A663-18B9A38D266C}" sibTransId="{861544F9-E494-4FAE-A3DF-5FE3237599CB}"/>
    <dgm:cxn modelId="{5080F8CE-4FEE-4AF0-9A82-2B19340CC5F1}" srcId="{0813C0BC-C343-4E77-BF1C-C98B7BB680C3}" destId="{116AFF84-C337-49AB-80FF-EFBDCC86BB68}" srcOrd="6" destOrd="0" parTransId="{0B8E0A85-C2EE-4DE8-858E-F431494D39ED}" sibTransId="{F696A039-668E-44C3-BBBC-F04DB3BC618D}"/>
    <dgm:cxn modelId="{5258BC7E-7C09-4677-BB08-8DEF35C689FA}" type="presOf" srcId="{A686110B-12D8-42DC-8C89-F689066701B6}" destId="{99942720-728B-4C8D-AEF1-68ED23A0F4BF}" srcOrd="0" destOrd="1" presId="urn:microsoft.com/office/officeart/2005/8/layout/arrow2"/>
    <dgm:cxn modelId="{C2AE3289-3F00-40AC-A25E-AF87350B992A}" type="presOf" srcId="{2649BE1D-E8A9-4C11-A336-25D1BF662D9F}" destId="{4FEDB9E5-C5CF-4181-B830-B3F53F59AF82}" srcOrd="0" destOrd="10" presId="urn:microsoft.com/office/officeart/2005/8/layout/arrow2"/>
    <dgm:cxn modelId="{420F3ADD-EB2B-4590-894E-A524A3FBBD2D}" srcId="{D7194A89-6D94-401A-A9EC-FA6D5D39E960}" destId="{043D0AAE-5AAC-4982-A75E-E030A493F9D0}" srcOrd="3" destOrd="0" parTransId="{A2D57892-94EA-4E12-96CA-7501946B0C32}" sibTransId="{6D4D7C9A-65D3-4585-B75E-7B893A4BD42E}"/>
    <dgm:cxn modelId="{D6F8F4BF-EAFE-4148-BF25-9DBE153EEF1C}" type="presOf" srcId="{B244FB76-2EC5-48B7-8493-1A229BF24AAF}" destId="{973A21B8-A1F6-4173-9F04-21E5B1B2B216}" srcOrd="0" destOrd="9" presId="urn:microsoft.com/office/officeart/2005/8/layout/arrow2"/>
    <dgm:cxn modelId="{4D17CE1E-CD0C-4418-B8FC-8C75D1E7C81A}" type="presOf" srcId="{CAA59516-F66E-455E-B14D-B45B49D8326D}" destId="{973A21B8-A1F6-4173-9F04-21E5B1B2B216}" srcOrd="0" destOrd="5" presId="urn:microsoft.com/office/officeart/2005/8/layout/arrow2"/>
    <dgm:cxn modelId="{8B0842E7-04BC-4677-A278-3B39148B54F8}" srcId="{D7194A89-6D94-401A-A9EC-FA6D5D39E960}" destId="{C6E43E17-26B7-46B6-B183-6A3F3B5F4C32}" srcOrd="1" destOrd="0" parTransId="{09003A18-BC74-4790-873E-AA8DBACE35EC}" sibTransId="{55CBAF79-7C3A-4D44-82C7-C8B929964D72}"/>
    <dgm:cxn modelId="{885DA737-4973-434B-BE24-CA36F90C6344}" type="presOf" srcId="{18C1B491-1AFB-4506-9B79-856D40D8232E}" destId="{99942720-728B-4C8D-AEF1-68ED23A0F4BF}" srcOrd="0" destOrd="7" presId="urn:microsoft.com/office/officeart/2005/8/layout/arrow2"/>
    <dgm:cxn modelId="{AE18BBEA-B057-4045-96E4-14EBCCDD8A23}" srcId="{CD973BC6-971A-43F2-80A9-3FAAB40A2991}" destId="{EDC82EEC-C1CC-4D91-9829-85498AF4119C}" srcOrd="0" destOrd="0" parTransId="{767DC467-2E60-4DFD-988C-C353D15C1850}" sibTransId="{3A9931B7-E3C0-4781-9C5A-CB0266376525}"/>
    <dgm:cxn modelId="{DDFDDB89-89B2-4501-A683-17403D6E79E3}" type="presOf" srcId="{E9A64E14-8319-473E-842D-5186FC93CF03}" destId="{973A21B8-A1F6-4173-9F04-21E5B1B2B216}" srcOrd="0" destOrd="10" presId="urn:microsoft.com/office/officeart/2005/8/layout/arrow2"/>
    <dgm:cxn modelId="{8D122EEF-28A2-4EFF-BC6A-7A82E42B18AA}" srcId="{74F09655-1EAB-41FD-A563-61E1DBA97F5C}" destId="{52A25AED-8525-4649-A959-7B2A0387AB37}" srcOrd="3" destOrd="0" parTransId="{4D76D672-8D14-497B-B5E0-F427A876E44B}" sibTransId="{E75A5474-6976-45A9-AA28-8C3BF989A5AE}"/>
    <dgm:cxn modelId="{ADC5443E-707A-4D63-A414-2CCFBE4456CB}" type="presOf" srcId="{931F2745-BBEF-4313-B35A-2E8100207000}" destId="{99942720-728B-4C8D-AEF1-68ED23A0F4BF}" srcOrd="0" destOrd="3" presId="urn:microsoft.com/office/officeart/2005/8/layout/arrow2"/>
    <dgm:cxn modelId="{85FD6BB5-90A1-4BA4-A67D-BCDECE28107E}" srcId="{AF1E0710-D688-486B-806F-818B56C6C807}" destId="{CD973BC6-971A-43F2-80A9-3FAAB40A2991}" srcOrd="13" destOrd="0" parTransId="{8647E264-29BB-40B4-87D8-616B6A9611A9}" sibTransId="{B7D4E289-3E7F-49B8-8802-8F89AC2E0492}"/>
    <dgm:cxn modelId="{B7418D4E-D50C-4697-A481-515F213C64AD}" srcId="{58F62ECE-3C54-44A2-ABE8-A8A0FBB5CA25}" destId="{4B99DDEE-318D-441A-A339-04432984A0F0}" srcOrd="4" destOrd="0" parTransId="{B9458ADB-00EC-4222-A10D-CA7515691115}" sibTransId="{4A5FB25E-BC95-4A15-A419-A319D8B2CBD5}"/>
    <dgm:cxn modelId="{5DF5C1AC-81CA-487B-96FD-94FE36841023}" srcId="{FF68DB2F-F7B0-4D8C-92CF-A4BB3A1D4889}" destId="{D7194A89-6D94-401A-A9EC-FA6D5D39E960}" srcOrd="6" destOrd="0" parTransId="{720799F9-17C9-4A59-9BCD-F02EF9EA01F5}" sibTransId="{A3BCD90F-C63C-42F4-B766-7DFF5F544ECB}"/>
    <dgm:cxn modelId="{1607D6D9-4BF4-4B53-982F-273700C39A76}" srcId="{0813C0BC-C343-4E77-BF1C-C98B7BB680C3}" destId="{CB3F64D4-F1A1-4384-93BE-89B2502B6A3C}" srcOrd="3" destOrd="0" parTransId="{5F25F28B-6E8F-418F-9F34-B75F81F5FAA2}" sibTransId="{615D9731-C9F7-4CAB-A231-01900FA22598}"/>
    <dgm:cxn modelId="{9857E05F-DBA1-4896-8E0E-1F5075DE8A33}" type="presOf" srcId="{CB18869F-E7C4-4E1A-B844-A526D2B071CF}" destId="{973A21B8-A1F6-4173-9F04-21E5B1B2B216}" srcOrd="0" destOrd="4" presId="urn:microsoft.com/office/officeart/2005/8/layout/arrow2"/>
    <dgm:cxn modelId="{FC119DA3-CA25-4277-8183-C194846DF34D}" srcId="{FF68DB2F-F7B0-4D8C-92CF-A4BB3A1D4889}" destId="{DAF15302-F963-4306-9FBF-BFB20C946827}" srcOrd="2" destOrd="0" parTransId="{2E1A7900-41AA-41D5-B3FD-C6BFED680609}" sibTransId="{DC14D56E-2CC3-44E9-A0A7-4E692EE40097}"/>
    <dgm:cxn modelId="{0819F933-3ED3-41E5-BB87-B2C7ED9C64D5}" type="presOf" srcId="{FF68DB2F-F7B0-4D8C-92CF-A4BB3A1D4889}" destId="{0F3D14C4-CF9F-4792-8208-D3952DC6CA7A}" srcOrd="0" destOrd="0" presId="urn:microsoft.com/office/officeart/2005/8/layout/arrow2"/>
    <dgm:cxn modelId="{29DB602B-7CBB-4F06-9BDC-1903BFFCC5AC}" srcId="{A0853552-BD5A-416C-9FFE-4F01790E3E7B}" destId="{18C1B491-1AFB-4506-9B79-856D40D8232E}" srcOrd="1" destOrd="0" parTransId="{45CD2C02-F926-47CC-9461-89AF11C46CEC}" sibTransId="{B4FA923C-EF20-447B-9B49-D0341DE22BB7}"/>
    <dgm:cxn modelId="{35E050FB-42F4-435A-BFB7-1441919A5566}" type="presOf" srcId="{69E92A26-0837-4666-B410-DE048B29C84D}" destId="{4FEDB9E5-C5CF-4181-B830-B3F53F59AF82}" srcOrd="0" destOrd="12" presId="urn:microsoft.com/office/officeart/2005/8/layout/arrow2"/>
    <dgm:cxn modelId="{E10E71C3-A644-4AAD-B86C-94422877A80E}" srcId="{AF1E0710-D688-486B-806F-818B56C6C807}" destId="{7104959A-E2D9-423B-9900-90F2D6DD9A81}" srcOrd="12" destOrd="0" parTransId="{124CDA99-CD0E-4C34-9473-98CC56E9013B}" sibTransId="{32CA826B-C274-4E77-AD40-04BE0F664E56}"/>
    <dgm:cxn modelId="{CF72D4B2-CAD3-4BC7-892C-E57DEFF7A745}" srcId="{1E523A84-BD35-4B5F-B2AE-2B2F1F8AFD6D}" destId="{FF68DB2F-F7B0-4D8C-92CF-A4BB3A1D4889}" srcOrd="3" destOrd="0" parTransId="{30A515A4-283B-401A-8D12-DBD6DD8F96CD}" sibTransId="{EBBB1E2D-96DF-49E0-B296-3A7590344FA6}"/>
    <dgm:cxn modelId="{9FB2A870-855F-4B98-A085-3FBBC631EAE2}" type="presParOf" srcId="{46E2E1C9-EA04-44FE-A980-EC896ABE4E12}" destId="{170847BF-C492-4AF2-BE7D-7A7A496D5F53}" srcOrd="0" destOrd="0" presId="urn:microsoft.com/office/officeart/2005/8/layout/arrow2"/>
    <dgm:cxn modelId="{074D2541-13CD-4514-9C69-054D88B856F1}" type="presParOf" srcId="{46E2E1C9-EA04-44FE-A980-EC896ABE4E12}" destId="{EAC131CC-6610-4782-852E-EE735427E07A}" srcOrd="1" destOrd="0" presId="urn:microsoft.com/office/officeart/2005/8/layout/arrow2"/>
    <dgm:cxn modelId="{CEA8B2DB-D0D0-47DD-969E-27B53B719160}" type="presParOf" srcId="{EAC131CC-6610-4782-852E-EE735427E07A}" destId="{73538EA3-8E5F-4AD2-B6B7-0AA88BDDFCD6}" srcOrd="0" destOrd="0" presId="urn:microsoft.com/office/officeart/2005/8/layout/arrow2"/>
    <dgm:cxn modelId="{DE23CB6F-F3D2-47DE-8DFA-91D726562CFC}" type="presParOf" srcId="{EAC131CC-6610-4782-852E-EE735427E07A}" destId="{99942720-728B-4C8D-AEF1-68ED23A0F4BF}" srcOrd="1" destOrd="0" presId="urn:microsoft.com/office/officeart/2005/8/layout/arrow2"/>
    <dgm:cxn modelId="{44419744-0332-405F-AB26-E086E7A5B804}" type="presParOf" srcId="{EAC131CC-6610-4782-852E-EE735427E07A}" destId="{353A274B-15E7-4343-8E7D-055A8046F62A}" srcOrd="2" destOrd="0" presId="urn:microsoft.com/office/officeart/2005/8/layout/arrow2"/>
    <dgm:cxn modelId="{55ABDED3-9D78-4036-8C86-A312A6C54D3E}" type="presParOf" srcId="{EAC131CC-6610-4782-852E-EE735427E07A}" destId="{973A21B8-A1F6-4173-9F04-21E5B1B2B216}" srcOrd="3" destOrd="0" presId="urn:microsoft.com/office/officeart/2005/8/layout/arrow2"/>
    <dgm:cxn modelId="{34F7DBA1-47CA-4EDC-BF5D-99021EB439F6}" type="presParOf" srcId="{EAC131CC-6610-4782-852E-EE735427E07A}" destId="{B25F8E75-8235-4982-805F-61384FCF26BD}" srcOrd="4" destOrd="0" presId="urn:microsoft.com/office/officeart/2005/8/layout/arrow2"/>
    <dgm:cxn modelId="{ABA571C8-38CD-43B9-AFA2-15C40614C97B}" type="presParOf" srcId="{EAC131CC-6610-4782-852E-EE735427E07A}" destId="{4FEDB9E5-C5CF-4181-B830-B3F53F59AF82}" srcOrd="5" destOrd="0" presId="urn:microsoft.com/office/officeart/2005/8/layout/arrow2"/>
    <dgm:cxn modelId="{108D9B0B-034C-45C5-B9B1-1F08D1483046}" type="presParOf" srcId="{EAC131CC-6610-4782-852E-EE735427E07A}" destId="{BB3B8030-394F-43BB-9275-393D5A7C8186}" srcOrd="6" destOrd="0" presId="urn:microsoft.com/office/officeart/2005/8/layout/arrow2"/>
    <dgm:cxn modelId="{4790FC64-C55F-4799-A3CD-B0FB1A568568}" type="presParOf" srcId="{EAC131CC-6610-4782-852E-EE735427E07A}" destId="{0F3D14C4-CF9F-4792-8208-D3952DC6CA7A}"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A0DD1-68A6-466B-ABE4-D4212FF19389}" type="doc">
      <dgm:prSet loTypeId="urn:microsoft.com/office/officeart/2005/8/layout/gear1" loCatId="relationship" qsTypeId="urn:microsoft.com/office/officeart/2005/8/quickstyle/simple5" qsCatId="simple" csTypeId="urn:microsoft.com/office/officeart/2005/8/colors/accent1_2" csCatId="accent1" phldr="1"/>
      <dgm:spPr/>
    </dgm:pt>
    <dgm:pt modelId="{F4DD27A7-D1F5-4DFF-95A5-69C21FB27494}">
      <dgm:prSet phldrT="[Text]"/>
      <dgm:spPr/>
      <dgm:t>
        <a:bodyPr/>
        <a:lstStyle/>
        <a:p>
          <a:r>
            <a:rPr lang="en-US" dirty="0" smtClean="0"/>
            <a:t>Issue-based leadership development</a:t>
          </a:r>
          <a:endParaRPr lang="en-US" dirty="0"/>
        </a:p>
      </dgm:t>
    </dgm:pt>
    <dgm:pt modelId="{4AD720E9-D879-4A41-8908-EEAA575C73F9}" type="parTrans" cxnId="{BC902A05-B568-4296-A1ED-17D6A3E172AE}">
      <dgm:prSet/>
      <dgm:spPr/>
      <dgm:t>
        <a:bodyPr/>
        <a:lstStyle/>
        <a:p>
          <a:endParaRPr lang="en-US"/>
        </a:p>
      </dgm:t>
    </dgm:pt>
    <dgm:pt modelId="{3EBD6219-33A7-401E-B183-3A34C5F2A3D3}" type="sibTrans" cxnId="{BC902A05-B568-4296-A1ED-17D6A3E172AE}">
      <dgm:prSet/>
      <dgm:spPr/>
      <dgm:t>
        <a:bodyPr/>
        <a:lstStyle/>
        <a:p>
          <a:endParaRPr lang="en-US" dirty="0"/>
        </a:p>
      </dgm:t>
    </dgm:pt>
    <dgm:pt modelId="{298FA8A1-8F79-4143-B516-15BC02491996}">
      <dgm:prSet phldrT="[Text]"/>
      <dgm:spPr/>
      <dgm:t>
        <a:bodyPr/>
        <a:lstStyle/>
        <a:p>
          <a:r>
            <a:rPr lang="en-US" dirty="0" smtClean="0"/>
            <a:t>Service learning</a:t>
          </a:r>
          <a:endParaRPr lang="en-US" dirty="0"/>
        </a:p>
      </dgm:t>
    </dgm:pt>
    <dgm:pt modelId="{04424C89-C235-4074-8B45-278F47B4F631}" type="parTrans" cxnId="{98C5DF3C-DA66-4B68-8365-BE6D1A0E80F3}">
      <dgm:prSet/>
      <dgm:spPr/>
      <dgm:t>
        <a:bodyPr/>
        <a:lstStyle/>
        <a:p>
          <a:endParaRPr lang="en-US"/>
        </a:p>
      </dgm:t>
    </dgm:pt>
    <dgm:pt modelId="{02AF8B8E-16F1-434E-9FA8-0E51B030C329}" type="sibTrans" cxnId="{98C5DF3C-DA66-4B68-8365-BE6D1A0E80F3}">
      <dgm:prSet/>
      <dgm:spPr/>
      <dgm:t>
        <a:bodyPr/>
        <a:lstStyle/>
        <a:p>
          <a:endParaRPr lang="en-US" dirty="0"/>
        </a:p>
      </dgm:t>
    </dgm:pt>
    <dgm:pt modelId="{C0DD9C06-0F2A-4C31-8B7A-FDB5A3ECD0C3}">
      <dgm:prSet phldrT="[Text]"/>
      <dgm:spPr/>
      <dgm:t>
        <a:bodyPr/>
        <a:lstStyle/>
        <a:p>
          <a:r>
            <a:rPr lang="en-US" dirty="0" smtClean="0"/>
            <a:t>Social &amp; personal support</a:t>
          </a:r>
          <a:endParaRPr lang="en-US" dirty="0"/>
        </a:p>
      </dgm:t>
    </dgm:pt>
    <dgm:pt modelId="{5D320E1E-DAA5-4F15-9650-7720ECEAE627}" type="parTrans" cxnId="{54FCD3C3-268B-41EB-B843-BEF78217F1D1}">
      <dgm:prSet/>
      <dgm:spPr/>
      <dgm:t>
        <a:bodyPr/>
        <a:lstStyle/>
        <a:p>
          <a:endParaRPr lang="en-US"/>
        </a:p>
      </dgm:t>
    </dgm:pt>
    <dgm:pt modelId="{C1DF10B5-15A0-4EF3-AABD-A88D91E75258}" type="sibTrans" cxnId="{54FCD3C3-268B-41EB-B843-BEF78217F1D1}">
      <dgm:prSet/>
      <dgm:spPr/>
      <dgm:t>
        <a:bodyPr/>
        <a:lstStyle/>
        <a:p>
          <a:endParaRPr lang="en-US" dirty="0"/>
        </a:p>
      </dgm:t>
    </dgm:pt>
    <dgm:pt modelId="{DF69D7CD-5BE2-401F-8029-C799F0F65288}" type="pres">
      <dgm:prSet presAssocID="{CE1A0DD1-68A6-466B-ABE4-D4212FF19389}" presName="composite" presStyleCnt="0">
        <dgm:presLayoutVars>
          <dgm:chMax val="3"/>
          <dgm:animLvl val="lvl"/>
          <dgm:resizeHandles val="exact"/>
        </dgm:presLayoutVars>
      </dgm:prSet>
      <dgm:spPr/>
    </dgm:pt>
    <dgm:pt modelId="{32EE5A27-D64C-4AD3-BA12-18EC6B8BF076}" type="pres">
      <dgm:prSet presAssocID="{F4DD27A7-D1F5-4DFF-95A5-69C21FB27494}" presName="gear1" presStyleLbl="node1" presStyleIdx="0" presStyleCnt="3">
        <dgm:presLayoutVars>
          <dgm:chMax val="1"/>
          <dgm:bulletEnabled val="1"/>
        </dgm:presLayoutVars>
      </dgm:prSet>
      <dgm:spPr/>
      <dgm:t>
        <a:bodyPr/>
        <a:lstStyle/>
        <a:p>
          <a:endParaRPr lang="en-US"/>
        </a:p>
      </dgm:t>
    </dgm:pt>
    <dgm:pt modelId="{C1A4702B-C9BF-4C60-AA67-247F32CDBE77}" type="pres">
      <dgm:prSet presAssocID="{F4DD27A7-D1F5-4DFF-95A5-69C21FB27494}" presName="gear1srcNode" presStyleLbl="node1" presStyleIdx="0" presStyleCnt="3"/>
      <dgm:spPr/>
      <dgm:t>
        <a:bodyPr/>
        <a:lstStyle/>
        <a:p>
          <a:endParaRPr lang="en-US"/>
        </a:p>
      </dgm:t>
    </dgm:pt>
    <dgm:pt modelId="{5AC737A8-D378-4BC6-B608-0D3E4E3D7CF0}" type="pres">
      <dgm:prSet presAssocID="{F4DD27A7-D1F5-4DFF-95A5-69C21FB27494}" presName="gear1dstNode" presStyleLbl="node1" presStyleIdx="0" presStyleCnt="3"/>
      <dgm:spPr/>
      <dgm:t>
        <a:bodyPr/>
        <a:lstStyle/>
        <a:p>
          <a:endParaRPr lang="en-US"/>
        </a:p>
      </dgm:t>
    </dgm:pt>
    <dgm:pt modelId="{CED8DA70-B5EB-4821-AAEB-2B04296C94CB}" type="pres">
      <dgm:prSet presAssocID="{298FA8A1-8F79-4143-B516-15BC02491996}" presName="gear2" presStyleLbl="node1" presStyleIdx="1" presStyleCnt="3">
        <dgm:presLayoutVars>
          <dgm:chMax val="1"/>
          <dgm:bulletEnabled val="1"/>
        </dgm:presLayoutVars>
      </dgm:prSet>
      <dgm:spPr/>
      <dgm:t>
        <a:bodyPr/>
        <a:lstStyle/>
        <a:p>
          <a:endParaRPr lang="en-US"/>
        </a:p>
      </dgm:t>
    </dgm:pt>
    <dgm:pt modelId="{38973DA4-A309-4013-BC9F-31920F406E60}" type="pres">
      <dgm:prSet presAssocID="{298FA8A1-8F79-4143-B516-15BC02491996}" presName="gear2srcNode" presStyleLbl="node1" presStyleIdx="1" presStyleCnt="3"/>
      <dgm:spPr/>
      <dgm:t>
        <a:bodyPr/>
        <a:lstStyle/>
        <a:p>
          <a:endParaRPr lang="en-US"/>
        </a:p>
      </dgm:t>
    </dgm:pt>
    <dgm:pt modelId="{0DB1074A-58C8-44B1-B9CC-F7FBB3F93880}" type="pres">
      <dgm:prSet presAssocID="{298FA8A1-8F79-4143-B516-15BC02491996}" presName="gear2dstNode" presStyleLbl="node1" presStyleIdx="1" presStyleCnt="3"/>
      <dgm:spPr/>
      <dgm:t>
        <a:bodyPr/>
        <a:lstStyle/>
        <a:p>
          <a:endParaRPr lang="en-US"/>
        </a:p>
      </dgm:t>
    </dgm:pt>
    <dgm:pt modelId="{BF843D59-6ACD-4773-9580-CA2ADFF2B976}" type="pres">
      <dgm:prSet presAssocID="{C0DD9C06-0F2A-4C31-8B7A-FDB5A3ECD0C3}" presName="gear3" presStyleLbl="node1" presStyleIdx="2" presStyleCnt="3"/>
      <dgm:spPr/>
      <dgm:t>
        <a:bodyPr/>
        <a:lstStyle/>
        <a:p>
          <a:endParaRPr lang="en-US"/>
        </a:p>
      </dgm:t>
    </dgm:pt>
    <dgm:pt modelId="{52AA7F99-B018-4E22-8435-A9E15E6E2B0B}" type="pres">
      <dgm:prSet presAssocID="{C0DD9C06-0F2A-4C31-8B7A-FDB5A3ECD0C3}" presName="gear3tx" presStyleLbl="node1" presStyleIdx="2" presStyleCnt="3">
        <dgm:presLayoutVars>
          <dgm:chMax val="1"/>
          <dgm:bulletEnabled val="1"/>
        </dgm:presLayoutVars>
      </dgm:prSet>
      <dgm:spPr/>
      <dgm:t>
        <a:bodyPr/>
        <a:lstStyle/>
        <a:p>
          <a:endParaRPr lang="en-US"/>
        </a:p>
      </dgm:t>
    </dgm:pt>
    <dgm:pt modelId="{BAF8AC33-6F14-4F6F-8232-D6FB98245607}" type="pres">
      <dgm:prSet presAssocID="{C0DD9C06-0F2A-4C31-8B7A-FDB5A3ECD0C3}" presName="gear3srcNode" presStyleLbl="node1" presStyleIdx="2" presStyleCnt="3"/>
      <dgm:spPr/>
      <dgm:t>
        <a:bodyPr/>
        <a:lstStyle/>
        <a:p>
          <a:endParaRPr lang="en-US"/>
        </a:p>
      </dgm:t>
    </dgm:pt>
    <dgm:pt modelId="{6B815B09-35C3-4F08-875B-11AE7C092014}" type="pres">
      <dgm:prSet presAssocID="{C0DD9C06-0F2A-4C31-8B7A-FDB5A3ECD0C3}" presName="gear3dstNode" presStyleLbl="node1" presStyleIdx="2" presStyleCnt="3"/>
      <dgm:spPr/>
      <dgm:t>
        <a:bodyPr/>
        <a:lstStyle/>
        <a:p>
          <a:endParaRPr lang="en-US"/>
        </a:p>
      </dgm:t>
    </dgm:pt>
    <dgm:pt modelId="{3E56A697-28C5-4289-B90A-7421224D50A5}" type="pres">
      <dgm:prSet presAssocID="{3EBD6219-33A7-401E-B183-3A34C5F2A3D3}" presName="connector1" presStyleLbl="sibTrans2D1" presStyleIdx="0" presStyleCnt="3"/>
      <dgm:spPr/>
      <dgm:t>
        <a:bodyPr/>
        <a:lstStyle/>
        <a:p>
          <a:endParaRPr lang="en-US"/>
        </a:p>
      </dgm:t>
    </dgm:pt>
    <dgm:pt modelId="{A46FC4EF-D6AA-450B-8431-1AD636CEC5CA}" type="pres">
      <dgm:prSet presAssocID="{02AF8B8E-16F1-434E-9FA8-0E51B030C329}" presName="connector2" presStyleLbl="sibTrans2D1" presStyleIdx="1" presStyleCnt="3"/>
      <dgm:spPr/>
      <dgm:t>
        <a:bodyPr/>
        <a:lstStyle/>
        <a:p>
          <a:endParaRPr lang="en-US"/>
        </a:p>
      </dgm:t>
    </dgm:pt>
    <dgm:pt modelId="{FE2D830C-D70F-4818-829C-CBD6A4E662B0}" type="pres">
      <dgm:prSet presAssocID="{C1DF10B5-15A0-4EF3-AABD-A88D91E75258}" presName="connector3" presStyleLbl="sibTrans2D1" presStyleIdx="2" presStyleCnt="3"/>
      <dgm:spPr/>
      <dgm:t>
        <a:bodyPr/>
        <a:lstStyle/>
        <a:p>
          <a:endParaRPr lang="en-US"/>
        </a:p>
      </dgm:t>
    </dgm:pt>
  </dgm:ptLst>
  <dgm:cxnLst>
    <dgm:cxn modelId="{5100B312-69AA-4E00-AEB8-FCD9AE2BB19D}" type="presOf" srcId="{C1DF10B5-15A0-4EF3-AABD-A88D91E75258}" destId="{FE2D830C-D70F-4818-829C-CBD6A4E662B0}" srcOrd="0" destOrd="0" presId="urn:microsoft.com/office/officeart/2005/8/layout/gear1"/>
    <dgm:cxn modelId="{98C5DF3C-DA66-4B68-8365-BE6D1A0E80F3}" srcId="{CE1A0DD1-68A6-466B-ABE4-D4212FF19389}" destId="{298FA8A1-8F79-4143-B516-15BC02491996}" srcOrd="1" destOrd="0" parTransId="{04424C89-C235-4074-8B45-278F47B4F631}" sibTransId="{02AF8B8E-16F1-434E-9FA8-0E51B030C329}"/>
    <dgm:cxn modelId="{B1570964-8782-43D1-B8DD-3EEC651B48AA}" type="presOf" srcId="{298FA8A1-8F79-4143-B516-15BC02491996}" destId="{38973DA4-A309-4013-BC9F-31920F406E60}" srcOrd="1" destOrd="0" presId="urn:microsoft.com/office/officeart/2005/8/layout/gear1"/>
    <dgm:cxn modelId="{ADF5508A-5413-411B-B73C-7B2F358AD100}" type="presOf" srcId="{F4DD27A7-D1F5-4DFF-95A5-69C21FB27494}" destId="{5AC737A8-D378-4BC6-B608-0D3E4E3D7CF0}" srcOrd="2" destOrd="0" presId="urn:microsoft.com/office/officeart/2005/8/layout/gear1"/>
    <dgm:cxn modelId="{D53EAF5B-0A13-4B55-BAD5-7D771788BC3E}" type="presOf" srcId="{C0DD9C06-0F2A-4C31-8B7A-FDB5A3ECD0C3}" destId="{52AA7F99-B018-4E22-8435-A9E15E6E2B0B}" srcOrd="1" destOrd="0" presId="urn:microsoft.com/office/officeart/2005/8/layout/gear1"/>
    <dgm:cxn modelId="{31A9E2DA-1614-49F5-ABEF-A0CFE3CEC9B4}" type="presOf" srcId="{02AF8B8E-16F1-434E-9FA8-0E51B030C329}" destId="{A46FC4EF-D6AA-450B-8431-1AD636CEC5CA}" srcOrd="0" destOrd="0" presId="urn:microsoft.com/office/officeart/2005/8/layout/gear1"/>
    <dgm:cxn modelId="{083DF694-B744-43BD-8416-7E8126620671}" type="presOf" srcId="{CE1A0DD1-68A6-466B-ABE4-D4212FF19389}" destId="{DF69D7CD-5BE2-401F-8029-C799F0F65288}" srcOrd="0" destOrd="0" presId="urn:microsoft.com/office/officeart/2005/8/layout/gear1"/>
    <dgm:cxn modelId="{6BD5E6DC-3E9E-424C-AA0A-4EC5FF024CC6}" type="presOf" srcId="{3EBD6219-33A7-401E-B183-3A34C5F2A3D3}" destId="{3E56A697-28C5-4289-B90A-7421224D50A5}" srcOrd="0" destOrd="0" presId="urn:microsoft.com/office/officeart/2005/8/layout/gear1"/>
    <dgm:cxn modelId="{693338CE-7B05-4BBE-A43B-AF58D2C5AA55}" type="presOf" srcId="{C0DD9C06-0F2A-4C31-8B7A-FDB5A3ECD0C3}" destId="{BF843D59-6ACD-4773-9580-CA2ADFF2B976}" srcOrd="0" destOrd="0" presId="urn:microsoft.com/office/officeart/2005/8/layout/gear1"/>
    <dgm:cxn modelId="{54FCD3C3-268B-41EB-B843-BEF78217F1D1}" srcId="{CE1A0DD1-68A6-466B-ABE4-D4212FF19389}" destId="{C0DD9C06-0F2A-4C31-8B7A-FDB5A3ECD0C3}" srcOrd="2" destOrd="0" parTransId="{5D320E1E-DAA5-4F15-9650-7720ECEAE627}" sibTransId="{C1DF10B5-15A0-4EF3-AABD-A88D91E75258}"/>
    <dgm:cxn modelId="{BC902A05-B568-4296-A1ED-17D6A3E172AE}" srcId="{CE1A0DD1-68A6-466B-ABE4-D4212FF19389}" destId="{F4DD27A7-D1F5-4DFF-95A5-69C21FB27494}" srcOrd="0" destOrd="0" parTransId="{4AD720E9-D879-4A41-8908-EEAA575C73F9}" sibTransId="{3EBD6219-33A7-401E-B183-3A34C5F2A3D3}"/>
    <dgm:cxn modelId="{EED843A8-A897-45C8-85A3-47F8CD5007E2}" type="presOf" srcId="{C0DD9C06-0F2A-4C31-8B7A-FDB5A3ECD0C3}" destId="{BAF8AC33-6F14-4F6F-8232-D6FB98245607}" srcOrd="2" destOrd="0" presId="urn:microsoft.com/office/officeart/2005/8/layout/gear1"/>
    <dgm:cxn modelId="{F681F9AB-C687-4E08-A521-1F30E46365B6}" type="presOf" srcId="{C0DD9C06-0F2A-4C31-8B7A-FDB5A3ECD0C3}" destId="{6B815B09-35C3-4F08-875B-11AE7C092014}" srcOrd="3" destOrd="0" presId="urn:microsoft.com/office/officeart/2005/8/layout/gear1"/>
    <dgm:cxn modelId="{29FC9725-D4B2-4386-B41C-C3AB7AFFC719}" type="presOf" srcId="{F4DD27A7-D1F5-4DFF-95A5-69C21FB27494}" destId="{C1A4702B-C9BF-4C60-AA67-247F32CDBE77}" srcOrd="1" destOrd="0" presId="urn:microsoft.com/office/officeart/2005/8/layout/gear1"/>
    <dgm:cxn modelId="{43B3B350-C5C0-4741-9D88-7788763C78D6}" type="presOf" srcId="{F4DD27A7-D1F5-4DFF-95A5-69C21FB27494}" destId="{32EE5A27-D64C-4AD3-BA12-18EC6B8BF076}" srcOrd="0" destOrd="0" presId="urn:microsoft.com/office/officeart/2005/8/layout/gear1"/>
    <dgm:cxn modelId="{D04046D0-85C1-4CDA-972A-176412344A6E}" type="presOf" srcId="{298FA8A1-8F79-4143-B516-15BC02491996}" destId="{CED8DA70-B5EB-4821-AAEB-2B04296C94CB}" srcOrd="0" destOrd="0" presId="urn:microsoft.com/office/officeart/2005/8/layout/gear1"/>
    <dgm:cxn modelId="{B6D0B6D1-9ECC-4C75-AE32-85CD08489D6C}" type="presOf" srcId="{298FA8A1-8F79-4143-B516-15BC02491996}" destId="{0DB1074A-58C8-44B1-B9CC-F7FBB3F93880}" srcOrd="2" destOrd="0" presId="urn:microsoft.com/office/officeart/2005/8/layout/gear1"/>
    <dgm:cxn modelId="{E054835C-192E-4B70-8BC8-BA015E879D9C}" type="presParOf" srcId="{DF69D7CD-5BE2-401F-8029-C799F0F65288}" destId="{32EE5A27-D64C-4AD3-BA12-18EC6B8BF076}" srcOrd="0" destOrd="0" presId="urn:microsoft.com/office/officeart/2005/8/layout/gear1"/>
    <dgm:cxn modelId="{9E9A9E6C-D590-4E0F-AF51-CFE2F2C7183C}" type="presParOf" srcId="{DF69D7CD-5BE2-401F-8029-C799F0F65288}" destId="{C1A4702B-C9BF-4C60-AA67-247F32CDBE77}" srcOrd="1" destOrd="0" presId="urn:microsoft.com/office/officeart/2005/8/layout/gear1"/>
    <dgm:cxn modelId="{33866D3A-D56E-4E96-9FC9-DF9E52ED4E73}" type="presParOf" srcId="{DF69D7CD-5BE2-401F-8029-C799F0F65288}" destId="{5AC737A8-D378-4BC6-B608-0D3E4E3D7CF0}" srcOrd="2" destOrd="0" presId="urn:microsoft.com/office/officeart/2005/8/layout/gear1"/>
    <dgm:cxn modelId="{1A17D2C4-2B92-4F67-A184-52BD430841F3}" type="presParOf" srcId="{DF69D7CD-5BE2-401F-8029-C799F0F65288}" destId="{CED8DA70-B5EB-4821-AAEB-2B04296C94CB}" srcOrd="3" destOrd="0" presId="urn:microsoft.com/office/officeart/2005/8/layout/gear1"/>
    <dgm:cxn modelId="{1D0707F1-4F80-411C-A0FA-0950024468F8}" type="presParOf" srcId="{DF69D7CD-5BE2-401F-8029-C799F0F65288}" destId="{38973DA4-A309-4013-BC9F-31920F406E60}" srcOrd="4" destOrd="0" presId="urn:microsoft.com/office/officeart/2005/8/layout/gear1"/>
    <dgm:cxn modelId="{2CC5B75D-2DE1-4463-B2E5-575E2A7F7239}" type="presParOf" srcId="{DF69D7CD-5BE2-401F-8029-C799F0F65288}" destId="{0DB1074A-58C8-44B1-B9CC-F7FBB3F93880}" srcOrd="5" destOrd="0" presId="urn:microsoft.com/office/officeart/2005/8/layout/gear1"/>
    <dgm:cxn modelId="{EE736B28-F0B9-44EE-B41E-62EEE041418A}" type="presParOf" srcId="{DF69D7CD-5BE2-401F-8029-C799F0F65288}" destId="{BF843D59-6ACD-4773-9580-CA2ADFF2B976}" srcOrd="6" destOrd="0" presId="urn:microsoft.com/office/officeart/2005/8/layout/gear1"/>
    <dgm:cxn modelId="{92DE6F53-CDDF-44F0-BEE0-5D5C5BF09D17}" type="presParOf" srcId="{DF69D7CD-5BE2-401F-8029-C799F0F65288}" destId="{52AA7F99-B018-4E22-8435-A9E15E6E2B0B}" srcOrd="7" destOrd="0" presId="urn:microsoft.com/office/officeart/2005/8/layout/gear1"/>
    <dgm:cxn modelId="{0BADF096-B650-4706-B345-0F6ACD54A0CC}" type="presParOf" srcId="{DF69D7CD-5BE2-401F-8029-C799F0F65288}" destId="{BAF8AC33-6F14-4F6F-8232-D6FB98245607}" srcOrd="8" destOrd="0" presId="urn:microsoft.com/office/officeart/2005/8/layout/gear1"/>
    <dgm:cxn modelId="{BEBA3A7B-3E2B-4A38-B68B-C3DCA3E3190A}" type="presParOf" srcId="{DF69D7CD-5BE2-401F-8029-C799F0F65288}" destId="{6B815B09-35C3-4F08-875B-11AE7C092014}" srcOrd="9" destOrd="0" presId="urn:microsoft.com/office/officeart/2005/8/layout/gear1"/>
    <dgm:cxn modelId="{BF9F6F9C-BE57-4C4D-8F09-7061DE4BD2AA}" type="presParOf" srcId="{DF69D7CD-5BE2-401F-8029-C799F0F65288}" destId="{3E56A697-28C5-4289-B90A-7421224D50A5}" srcOrd="10" destOrd="0" presId="urn:microsoft.com/office/officeart/2005/8/layout/gear1"/>
    <dgm:cxn modelId="{904B808F-26C7-498E-A34F-61422D8DD013}" type="presParOf" srcId="{DF69D7CD-5BE2-401F-8029-C799F0F65288}" destId="{A46FC4EF-D6AA-450B-8431-1AD636CEC5CA}" srcOrd="11" destOrd="0" presId="urn:microsoft.com/office/officeart/2005/8/layout/gear1"/>
    <dgm:cxn modelId="{15C06889-7ECD-4FB8-9F2E-38F9D2E69513}" type="presParOf" srcId="{DF69D7CD-5BE2-401F-8029-C799F0F65288}" destId="{FE2D830C-D70F-4818-829C-CBD6A4E662B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FC6D3-4799-4CE4-A871-824BDD833B7A}" type="doc">
      <dgm:prSet loTypeId="urn:microsoft.com/office/officeart/2005/8/layout/hProcess9" loCatId="process" qsTypeId="urn:microsoft.com/office/officeart/2005/8/quickstyle/simple1" qsCatId="simple" csTypeId="urn:microsoft.com/office/officeart/2005/8/colors/accent1_2" csCatId="accent1" phldr="1"/>
      <dgm:spPr/>
    </dgm:pt>
    <dgm:pt modelId="{1122BC10-E766-472C-BE84-33431165CBB2}">
      <dgm:prSet phldrT="[Text]"/>
      <dgm:spPr/>
      <dgm:t>
        <a:bodyPr/>
        <a:lstStyle/>
        <a:p>
          <a:r>
            <a:rPr lang="en-US" dirty="0" smtClean="0"/>
            <a:t>Integrating Youth Development</a:t>
          </a:r>
          <a:endParaRPr lang="en-US" dirty="0"/>
        </a:p>
      </dgm:t>
    </dgm:pt>
    <dgm:pt modelId="{6A9596CB-0E82-4505-AF2A-2DA2B923AD8F}" type="parTrans" cxnId="{56C3E098-175D-4E63-A2A5-5A64F8AC8FEA}">
      <dgm:prSet/>
      <dgm:spPr/>
    </dgm:pt>
    <dgm:pt modelId="{EEE19968-841A-4D57-ACD5-1C7E8B00956A}" type="sibTrans" cxnId="{56C3E098-175D-4E63-A2A5-5A64F8AC8FEA}">
      <dgm:prSet/>
      <dgm:spPr/>
    </dgm:pt>
    <dgm:pt modelId="{D3147B49-82B0-4DDA-B988-169E1FD662AC}">
      <dgm:prSet phldrT="[Text]"/>
      <dgm:spPr/>
      <dgm:t>
        <a:bodyPr/>
        <a:lstStyle/>
        <a:p>
          <a:r>
            <a:rPr lang="en-US" dirty="0" smtClean="0"/>
            <a:t>With Sustainable Campaigns</a:t>
          </a:r>
          <a:endParaRPr lang="en-US" dirty="0"/>
        </a:p>
      </dgm:t>
    </dgm:pt>
    <dgm:pt modelId="{152DFBFD-A7FD-4745-8C6E-B21274F8CAD9}" type="parTrans" cxnId="{82939B83-851B-4425-AAE9-E2751CED7A6B}">
      <dgm:prSet/>
      <dgm:spPr/>
    </dgm:pt>
    <dgm:pt modelId="{A6BCA55C-2297-4424-85F3-7B31FF5227A0}" type="sibTrans" cxnId="{82939B83-851B-4425-AAE9-E2751CED7A6B}">
      <dgm:prSet/>
      <dgm:spPr/>
    </dgm:pt>
    <dgm:pt modelId="{D181612F-E7BD-4F4B-8B47-C305C32EF459}">
      <dgm:prSet phldrT="[Text]"/>
      <dgm:spPr/>
      <dgm:t>
        <a:bodyPr/>
        <a:lstStyle/>
        <a:p>
          <a:r>
            <a:rPr lang="en-US" dirty="0" smtClean="0"/>
            <a:t>And Strategic Collaborations</a:t>
          </a:r>
          <a:endParaRPr lang="en-US" dirty="0"/>
        </a:p>
      </dgm:t>
    </dgm:pt>
    <dgm:pt modelId="{00081501-731C-408D-B484-EBD32654AE6A}" type="parTrans" cxnId="{570E39EF-5803-44D7-8D2D-AD8B3FC08CA8}">
      <dgm:prSet/>
      <dgm:spPr/>
    </dgm:pt>
    <dgm:pt modelId="{0528E503-AD98-4456-82D7-780A58F29C04}" type="sibTrans" cxnId="{570E39EF-5803-44D7-8D2D-AD8B3FC08CA8}">
      <dgm:prSet/>
      <dgm:spPr/>
    </dgm:pt>
    <dgm:pt modelId="{37610168-E175-4F05-8A37-AACE8E44B2D4}" type="pres">
      <dgm:prSet presAssocID="{831FC6D3-4799-4CE4-A871-824BDD833B7A}" presName="CompostProcess" presStyleCnt="0">
        <dgm:presLayoutVars>
          <dgm:dir/>
          <dgm:resizeHandles val="exact"/>
        </dgm:presLayoutVars>
      </dgm:prSet>
      <dgm:spPr/>
    </dgm:pt>
    <dgm:pt modelId="{92666A02-A00E-41FE-9BB6-3624F9557E85}" type="pres">
      <dgm:prSet presAssocID="{831FC6D3-4799-4CE4-A871-824BDD833B7A}" presName="arrow" presStyleLbl="bgShp" presStyleIdx="0" presStyleCnt="1"/>
      <dgm:spPr/>
    </dgm:pt>
    <dgm:pt modelId="{45A138A1-64FE-4A59-A11F-A65221955537}" type="pres">
      <dgm:prSet presAssocID="{831FC6D3-4799-4CE4-A871-824BDD833B7A}" presName="linearProcess" presStyleCnt="0"/>
      <dgm:spPr/>
    </dgm:pt>
    <dgm:pt modelId="{98B82587-F064-4F00-87C3-69B805E76762}" type="pres">
      <dgm:prSet presAssocID="{1122BC10-E766-472C-BE84-33431165CBB2}" presName="textNode" presStyleLbl="node1" presStyleIdx="0" presStyleCnt="3">
        <dgm:presLayoutVars>
          <dgm:bulletEnabled val="1"/>
        </dgm:presLayoutVars>
      </dgm:prSet>
      <dgm:spPr/>
      <dgm:t>
        <a:bodyPr/>
        <a:lstStyle/>
        <a:p>
          <a:endParaRPr lang="en-US"/>
        </a:p>
      </dgm:t>
    </dgm:pt>
    <dgm:pt modelId="{6725B403-9814-45A7-B3E4-F26FF7F0F8DD}" type="pres">
      <dgm:prSet presAssocID="{EEE19968-841A-4D57-ACD5-1C7E8B00956A}" presName="sibTrans" presStyleCnt="0"/>
      <dgm:spPr/>
    </dgm:pt>
    <dgm:pt modelId="{0AC1CFED-DD4C-4F97-B5EA-D22F277EDE74}" type="pres">
      <dgm:prSet presAssocID="{D3147B49-82B0-4DDA-B988-169E1FD662AC}" presName="textNode" presStyleLbl="node1" presStyleIdx="1" presStyleCnt="3">
        <dgm:presLayoutVars>
          <dgm:bulletEnabled val="1"/>
        </dgm:presLayoutVars>
      </dgm:prSet>
      <dgm:spPr/>
      <dgm:t>
        <a:bodyPr/>
        <a:lstStyle/>
        <a:p>
          <a:endParaRPr lang="en-US"/>
        </a:p>
      </dgm:t>
    </dgm:pt>
    <dgm:pt modelId="{451D03AF-D98D-42A0-A7D8-59A55C5F63CD}" type="pres">
      <dgm:prSet presAssocID="{A6BCA55C-2297-4424-85F3-7B31FF5227A0}" presName="sibTrans" presStyleCnt="0"/>
      <dgm:spPr/>
    </dgm:pt>
    <dgm:pt modelId="{9034A8BD-9F17-4745-BF85-08CA912222DA}" type="pres">
      <dgm:prSet presAssocID="{D181612F-E7BD-4F4B-8B47-C305C32EF459}" presName="textNode" presStyleLbl="node1" presStyleIdx="2" presStyleCnt="3">
        <dgm:presLayoutVars>
          <dgm:bulletEnabled val="1"/>
        </dgm:presLayoutVars>
      </dgm:prSet>
      <dgm:spPr/>
      <dgm:t>
        <a:bodyPr/>
        <a:lstStyle/>
        <a:p>
          <a:endParaRPr lang="en-US"/>
        </a:p>
      </dgm:t>
    </dgm:pt>
  </dgm:ptLst>
  <dgm:cxnLst>
    <dgm:cxn modelId="{56C3E098-175D-4E63-A2A5-5A64F8AC8FEA}" srcId="{831FC6D3-4799-4CE4-A871-824BDD833B7A}" destId="{1122BC10-E766-472C-BE84-33431165CBB2}" srcOrd="0" destOrd="0" parTransId="{6A9596CB-0E82-4505-AF2A-2DA2B923AD8F}" sibTransId="{EEE19968-841A-4D57-ACD5-1C7E8B00956A}"/>
    <dgm:cxn modelId="{4E17C151-B1F9-457E-814C-D75564BB67B9}" type="presOf" srcId="{D181612F-E7BD-4F4B-8B47-C305C32EF459}" destId="{9034A8BD-9F17-4745-BF85-08CA912222DA}" srcOrd="0" destOrd="0" presId="urn:microsoft.com/office/officeart/2005/8/layout/hProcess9"/>
    <dgm:cxn modelId="{82939B83-851B-4425-AAE9-E2751CED7A6B}" srcId="{831FC6D3-4799-4CE4-A871-824BDD833B7A}" destId="{D3147B49-82B0-4DDA-B988-169E1FD662AC}" srcOrd="1" destOrd="0" parTransId="{152DFBFD-A7FD-4745-8C6E-B21274F8CAD9}" sibTransId="{A6BCA55C-2297-4424-85F3-7B31FF5227A0}"/>
    <dgm:cxn modelId="{D7C47E70-E489-4CEB-BED8-2B377A2E9BDE}" type="presOf" srcId="{1122BC10-E766-472C-BE84-33431165CBB2}" destId="{98B82587-F064-4F00-87C3-69B805E76762}" srcOrd="0" destOrd="0" presId="urn:microsoft.com/office/officeart/2005/8/layout/hProcess9"/>
    <dgm:cxn modelId="{34BB4B26-787A-469F-B5E2-3E75A9ED65D9}" type="presOf" srcId="{D3147B49-82B0-4DDA-B988-169E1FD662AC}" destId="{0AC1CFED-DD4C-4F97-B5EA-D22F277EDE74}" srcOrd="0" destOrd="0" presId="urn:microsoft.com/office/officeart/2005/8/layout/hProcess9"/>
    <dgm:cxn modelId="{570E39EF-5803-44D7-8D2D-AD8B3FC08CA8}" srcId="{831FC6D3-4799-4CE4-A871-824BDD833B7A}" destId="{D181612F-E7BD-4F4B-8B47-C305C32EF459}" srcOrd="2" destOrd="0" parTransId="{00081501-731C-408D-B484-EBD32654AE6A}" sibTransId="{0528E503-AD98-4456-82D7-780A58F29C04}"/>
    <dgm:cxn modelId="{677EBE01-4A80-4CFB-BB9E-F585D1EB380B}" type="presOf" srcId="{831FC6D3-4799-4CE4-A871-824BDD833B7A}" destId="{37610168-E175-4F05-8A37-AACE8E44B2D4}" srcOrd="0" destOrd="0" presId="urn:microsoft.com/office/officeart/2005/8/layout/hProcess9"/>
    <dgm:cxn modelId="{39A23B12-3C27-47DC-B78F-6464FBB9042E}" type="presParOf" srcId="{37610168-E175-4F05-8A37-AACE8E44B2D4}" destId="{92666A02-A00E-41FE-9BB6-3624F9557E85}" srcOrd="0" destOrd="0" presId="urn:microsoft.com/office/officeart/2005/8/layout/hProcess9"/>
    <dgm:cxn modelId="{4DA23E63-1247-4B16-A595-BE5AD09A1EB0}" type="presParOf" srcId="{37610168-E175-4F05-8A37-AACE8E44B2D4}" destId="{45A138A1-64FE-4A59-A11F-A65221955537}" srcOrd="1" destOrd="0" presId="urn:microsoft.com/office/officeart/2005/8/layout/hProcess9"/>
    <dgm:cxn modelId="{331A553D-5FD0-4D36-84AA-3FE030470FEF}" type="presParOf" srcId="{45A138A1-64FE-4A59-A11F-A65221955537}" destId="{98B82587-F064-4F00-87C3-69B805E76762}" srcOrd="0" destOrd="0" presId="urn:microsoft.com/office/officeart/2005/8/layout/hProcess9"/>
    <dgm:cxn modelId="{D88CA43F-9475-4ABD-8E38-ADA4113E2058}" type="presParOf" srcId="{45A138A1-64FE-4A59-A11F-A65221955537}" destId="{6725B403-9814-45A7-B3E4-F26FF7F0F8DD}" srcOrd="1" destOrd="0" presId="urn:microsoft.com/office/officeart/2005/8/layout/hProcess9"/>
    <dgm:cxn modelId="{C2033E15-87A4-4C14-85E1-EC1489DD4E4C}" type="presParOf" srcId="{45A138A1-64FE-4A59-A11F-A65221955537}" destId="{0AC1CFED-DD4C-4F97-B5EA-D22F277EDE74}" srcOrd="2" destOrd="0" presId="urn:microsoft.com/office/officeart/2005/8/layout/hProcess9"/>
    <dgm:cxn modelId="{4DDC105D-8CB7-42A6-AEE4-3CBCBB705CDD}" type="presParOf" srcId="{45A138A1-64FE-4A59-A11F-A65221955537}" destId="{451D03AF-D98D-42A0-A7D8-59A55C5F63CD}" srcOrd="3" destOrd="0" presId="urn:microsoft.com/office/officeart/2005/8/layout/hProcess9"/>
    <dgm:cxn modelId="{813C22CD-0982-450D-AF23-0DE4403BA415}" type="presParOf" srcId="{45A138A1-64FE-4A59-A11F-A65221955537}" destId="{9034A8BD-9F17-4745-BF85-08CA912222D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067AD4-B35F-4805-A7C5-C2353B9FD3F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5C64707-8B8E-4975-97F5-1917FB4B0BE2}">
      <dgm:prSet phldrT="[Text]"/>
      <dgm:spPr/>
      <dgm:t>
        <a:bodyPr/>
        <a:lstStyle/>
        <a:p>
          <a:r>
            <a:rPr lang="en-US" dirty="0" smtClean="0"/>
            <a:t>Youth Development</a:t>
          </a:r>
          <a:endParaRPr lang="en-US" dirty="0"/>
        </a:p>
      </dgm:t>
    </dgm:pt>
    <dgm:pt modelId="{85C39F63-009C-4714-8BC7-10E01D560ED8}" type="parTrans" cxnId="{4B4684F2-585E-4344-864A-95A21556DEBE}">
      <dgm:prSet/>
      <dgm:spPr/>
      <dgm:t>
        <a:bodyPr/>
        <a:lstStyle/>
        <a:p>
          <a:endParaRPr lang="en-US"/>
        </a:p>
      </dgm:t>
    </dgm:pt>
    <dgm:pt modelId="{4D4D6C7F-387F-41F5-A06E-E6AA146D4548}" type="sibTrans" cxnId="{4B4684F2-585E-4344-864A-95A21556DEBE}">
      <dgm:prSet/>
      <dgm:spPr/>
      <dgm:t>
        <a:bodyPr/>
        <a:lstStyle/>
        <a:p>
          <a:endParaRPr lang="en-US"/>
        </a:p>
      </dgm:t>
    </dgm:pt>
    <dgm:pt modelId="{7E9BA567-6EB6-4CAF-8F12-30C8BCAE176D}">
      <dgm:prSet phldrT="[Text]"/>
      <dgm:spPr/>
      <dgm:t>
        <a:bodyPr/>
        <a:lstStyle/>
        <a:p>
          <a:r>
            <a:rPr lang="en-US" dirty="0" smtClean="0"/>
            <a:t>Youth define the  issue and the root causes</a:t>
          </a:r>
          <a:endParaRPr lang="en-US" dirty="0"/>
        </a:p>
      </dgm:t>
    </dgm:pt>
    <dgm:pt modelId="{8AA7DBB4-9283-4F56-884E-A63DCF668D9E}" type="parTrans" cxnId="{B6CE6BDE-89A8-47BC-839E-5B68695A345D}">
      <dgm:prSet/>
      <dgm:spPr/>
      <dgm:t>
        <a:bodyPr/>
        <a:lstStyle/>
        <a:p>
          <a:endParaRPr lang="en-US"/>
        </a:p>
      </dgm:t>
    </dgm:pt>
    <dgm:pt modelId="{5E854361-2BF7-4BCA-B9EF-F89D813EE6FF}" type="sibTrans" cxnId="{B6CE6BDE-89A8-47BC-839E-5B68695A345D}">
      <dgm:prSet/>
      <dgm:spPr/>
      <dgm:t>
        <a:bodyPr/>
        <a:lstStyle/>
        <a:p>
          <a:endParaRPr lang="en-US"/>
        </a:p>
      </dgm:t>
    </dgm:pt>
    <dgm:pt modelId="{BF54F33D-4DA1-41BD-AFA5-2F1517EBA1F6}">
      <dgm:prSet phldrT="[Text]"/>
      <dgm:spPr/>
      <dgm:t>
        <a:bodyPr/>
        <a:lstStyle/>
        <a:p>
          <a:r>
            <a:rPr lang="en-US" dirty="0" smtClean="0"/>
            <a:t>Sustainable Campaigns</a:t>
          </a:r>
          <a:endParaRPr lang="en-US" dirty="0"/>
        </a:p>
      </dgm:t>
    </dgm:pt>
    <dgm:pt modelId="{ACC5C2BD-4ACA-4CE7-B117-F7A625C2E1D1}" type="parTrans" cxnId="{8B83EE0D-56FA-4D1F-BEAD-14FBE383DA25}">
      <dgm:prSet/>
      <dgm:spPr/>
      <dgm:t>
        <a:bodyPr/>
        <a:lstStyle/>
        <a:p>
          <a:endParaRPr lang="en-US"/>
        </a:p>
      </dgm:t>
    </dgm:pt>
    <dgm:pt modelId="{313B812F-1B53-4E4B-9F1A-F1EDD055D3BC}" type="sibTrans" cxnId="{8B83EE0D-56FA-4D1F-BEAD-14FBE383DA25}">
      <dgm:prSet/>
      <dgm:spPr/>
      <dgm:t>
        <a:bodyPr/>
        <a:lstStyle/>
        <a:p>
          <a:endParaRPr lang="en-US"/>
        </a:p>
      </dgm:t>
    </dgm:pt>
    <dgm:pt modelId="{643573D4-94DA-4013-A057-952049D7DE4D}">
      <dgm:prSet phldrT="[Text]"/>
      <dgm:spPr/>
      <dgm:t>
        <a:bodyPr/>
        <a:lstStyle/>
        <a:p>
          <a:r>
            <a:rPr lang="en-US" dirty="0" smtClean="0"/>
            <a:t>Must be issues youth experience in their everyday lives </a:t>
          </a:r>
          <a:endParaRPr lang="en-US" dirty="0"/>
        </a:p>
      </dgm:t>
    </dgm:pt>
    <dgm:pt modelId="{8216DD2F-8F73-4CCF-AA8B-F6472661A724}" type="parTrans" cxnId="{091856E4-B344-4630-BA48-E963A1F30B66}">
      <dgm:prSet/>
      <dgm:spPr/>
      <dgm:t>
        <a:bodyPr/>
        <a:lstStyle/>
        <a:p>
          <a:endParaRPr lang="en-US"/>
        </a:p>
      </dgm:t>
    </dgm:pt>
    <dgm:pt modelId="{F741C30A-6F2D-4FE4-AE4C-0CBFB2996225}" type="sibTrans" cxnId="{091856E4-B344-4630-BA48-E963A1F30B66}">
      <dgm:prSet/>
      <dgm:spPr/>
      <dgm:t>
        <a:bodyPr/>
        <a:lstStyle/>
        <a:p>
          <a:endParaRPr lang="en-US"/>
        </a:p>
      </dgm:t>
    </dgm:pt>
    <dgm:pt modelId="{9572359B-B89E-405E-9FB0-845A7DD6300B}">
      <dgm:prSet phldrT="[Text]"/>
      <dgm:spPr/>
      <dgm:t>
        <a:bodyPr/>
        <a:lstStyle/>
        <a:p>
          <a:r>
            <a:rPr lang="en-US" dirty="0" smtClean="0"/>
            <a:t>Opportunities for short term gains as well as far reaching systemic change</a:t>
          </a:r>
          <a:endParaRPr lang="en-US" dirty="0"/>
        </a:p>
      </dgm:t>
    </dgm:pt>
    <dgm:pt modelId="{9160D3F6-FF23-44E8-ACEF-B67CC3A71EE1}" type="parTrans" cxnId="{39326218-E1FF-40D6-8F7A-E5DDF9245B4C}">
      <dgm:prSet/>
      <dgm:spPr/>
      <dgm:t>
        <a:bodyPr/>
        <a:lstStyle/>
        <a:p>
          <a:endParaRPr lang="en-US"/>
        </a:p>
      </dgm:t>
    </dgm:pt>
    <dgm:pt modelId="{A047E949-3E96-400F-A19B-1856DCC56273}" type="sibTrans" cxnId="{39326218-E1FF-40D6-8F7A-E5DDF9245B4C}">
      <dgm:prSet/>
      <dgm:spPr/>
      <dgm:t>
        <a:bodyPr/>
        <a:lstStyle/>
        <a:p>
          <a:endParaRPr lang="en-US"/>
        </a:p>
      </dgm:t>
    </dgm:pt>
    <dgm:pt modelId="{331A42AE-43EC-4E2C-B9ED-63D2D999AC5C}">
      <dgm:prSet phldrT="[Text]"/>
      <dgm:spPr/>
      <dgm:t>
        <a:bodyPr/>
        <a:lstStyle/>
        <a:p>
          <a:r>
            <a:rPr lang="en-US" dirty="0" smtClean="0"/>
            <a:t>Strategic Collaborations</a:t>
          </a:r>
          <a:endParaRPr lang="en-US" dirty="0"/>
        </a:p>
      </dgm:t>
    </dgm:pt>
    <dgm:pt modelId="{B7B494DA-E56D-4209-AD05-1086F86C4568}" type="parTrans" cxnId="{E3D87960-2A5D-46F5-B127-E5F31C81E673}">
      <dgm:prSet/>
      <dgm:spPr/>
      <dgm:t>
        <a:bodyPr/>
        <a:lstStyle/>
        <a:p>
          <a:endParaRPr lang="en-US"/>
        </a:p>
      </dgm:t>
    </dgm:pt>
    <dgm:pt modelId="{96758861-39B2-422D-A565-FF6EA7FA7D64}" type="sibTrans" cxnId="{E3D87960-2A5D-46F5-B127-E5F31C81E673}">
      <dgm:prSet/>
      <dgm:spPr/>
      <dgm:t>
        <a:bodyPr/>
        <a:lstStyle/>
        <a:p>
          <a:endParaRPr lang="en-US"/>
        </a:p>
      </dgm:t>
    </dgm:pt>
    <dgm:pt modelId="{BBDBC0C4-7FD5-46B8-8A9A-453E0E34179F}">
      <dgm:prSet phldrT="[Text]"/>
      <dgm:spPr/>
      <dgm:t>
        <a:bodyPr/>
        <a:lstStyle/>
        <a:p>
          <a:r>
            <a:rPr lang="en-US" dirty="0" smtClean="0"/>
            <a:t>Understanding the importance  of relationships with allies</a:t>
          </a:r>
          <a:endParaRPr lang="en-US" dirty="0"/>
        </a:p>
      </dgm:t>
    </dgm:pt>
    <dgm:pt modelId="{5787A53F-4F29-430B-880E-4498C7DA04ED}" type="parTrans" cxnId="{2711DD20-8844-4E78-9DAC-205AF4CD5338}">
      <dgm:prSet/>
      <dgm:spPr/>
      <dgm:t>
        <a:bodyPr/>
        <a:lstStyle/>
        <a:p>
          <a:endParaRPr lang="en-US"/>
        </a:p>
      </dgm:t>
    </dgm:pt>
    <dgm:pt modelId="{F34F7B28-581E-4D59-9ED0-5C396BD79C61}" type="sibTrans" cxnId="{2711DD20-8844-4E78-9DAC-205AF4CD5338}">
      <dgm:prSet/>
      <dgm:spPr/>
      <dgm:t>
        <a:bodyPr/>
        <a:lstStyle/>
        <a:p>
          <a:endParaRPr lang="en-US"/>
        </a:p>
      </dgm:t>
    </dgm:pt>
    <dgm:pt modelId="{9628A45B-78F0-4CAC-A17C-2951DD7769CE}">
      <dgm:prSet phldrT="[Text]"/>
      <dgm:spPr/>
      <dgm:t>
        <a:bodyPr/>
        <a:lstStyle/>
        <a:p>
          <a:r>
            <a:rPr lang="en-US" dirty="0" smtClean="0"/>
            <a:t>Shared investment in issue and in youth</a:t>
          </a:r>
          <a:endParaRPr lang="en-US" dirty="0"/>
        </a:p>
      </dgm:t>
    </dgm:pt>
    <dgm:pt modelId="{C1D8471C-5B74-46B4-8ADC-FA0805066A3B}" type="parTrans" cxnId="{138F5B38-8EB2-4439-BB0D-6B1CAD340B8D}">
      <dgm:prSet/>
      <dgm:spPr/>
      <dgm:t>
        <a:bodyPr/>
        <a:lstStyle/>
        <a:p>
          <a:endParaRPr lang="en-US"/>
        </a:p>
      </dgm:t>
    </dgm:pt>
    <dgm:pt modelId="{565260CF-51F8-4ABF-89B9-60062E84E1D0}" type="sibTrans" cxnId="{138F5B38-8EB2-4439-BB0D-6B1CAD340B8D}">
      <dgm:prSet/>
      <dgm:spPr/>
      <dgm:t>
        <a:bodyPr/>
        <a:lstStyle/>
        <a:p>
          <a:endParaRPr lang="en-US"/>
        </a:p>
      </dgm:t>
    </dgm:pt>
    <dgm:pt modelId="{0B25EBEA-3CD1-428A-AA75-D0673FFA84B4}">
      <dgm:prSet phldrT="[Text]"/>
      <dgm:spPr/>
      <dgm:t>
        <a:bodyPr/>
        <a:lstStyle/>
        <a:p>
          <a:r>
            <a:rPr lang="en-US" dirty="0" smtClean="0"/>
            <a:t>Skill development includes models of civic engagement, </a:t>
          </a:r>
          <a:endParaRPr lang="en-US" dirty="0"/>
        </a:p>
      </dgm:t>
    </dgm:pt>
    <dgm:pt modelId="{FD61080F-5F27-4F08-A548-A1AC834609F4}" type="sibTrans" cxnId="{3F80760E-28A3-4713-BB02-E53ED38568E8}">
      <dgm:prSet/>
      <dgm:spPr/>
      <dgm:t>
        <a:bodyPr/>
        <a:lstStyle/>
        <a:p>
          <a:endParaRPr lang="en-US"/>
        </a:p>
      </dgm:t>
    </dgm:pt>
    <dgm:pt modelId="{CB981DAA-91F6-4E19-BEBE-396315928217}" type="parTrans" cxnId="{3F80760E-28A3-4713-BB02-E53ED38568E8}">
      <dgm:prSet/>
      <dgm:spPr/>
      <dgm:t>
        <a:bodyPr/>
        <a:lstStyle/>
        <a:p>
          <a:endParaRPr lang="en-US"/>
        </a:p>
      </dgm:t>
    </dgm:pt>
    <dgm:pt modelId="{F23CB39B-011F-4E50-B6B5-555C569B1524}">
      <dgm:prSet phldrT="[Text]"/>
      <dgm:spPr/>
      <dgm:t>
        <a:bodyPr/>
        <a:lstStyle/>
        <a:p>
          <a:endParaRPr lang="en-US" dirty="0"/>
        </a:p>
      </dgm:t>
    </dgm:pt>
    <dgm:pt modelId="{ED657521-26D8-48FB-BAB2-B226E74DBBB7}" type="parTrans" cxnId="{0A868A9A-7822-48E2-8EED-10F865CE8CFC}">
      <dgm:prSet/>
      <dgm:spPr/>
      <dgm:t>
        <a:bodyPr/>
        <a:lstStyle/>
        <a:p>
          <a:endParaRPr lang="en-US"/>
        </a:p>
      </dgm:t>
    </dgm:pt>
    <dgm:pt modelId="{8ACC0F9D-ACF0-4836-9651-6317E2C6E2D9}" type="sibTrans" cxnId="{0A868A9A-7822-48E2-8EED-10F865CE8CFC}">
      <dgm:prSet/>
      <dgm:spPr/>
      <dgm:t>
        <a:bodyPr/>
        <a:lstStyle/>
        <a:p>
          <a:endParaRPr lang="en-US"/>
        </a:p>
      </dgm:t>
    </dgm:pt>
    <dgm:pt modelId="{C99FB882-E404-404A-B4C8-88AA1603906D}">
      <dgm:prSet phldrT="[Text]"/>
      <dgm:spPr/>
      <dgm:t>
        <a:bodyPr/>
        <a:lstStyle/>
        <a:p>
          <a:r>
            <a:rPr lang="en-US" dirty="0" smtClean="0"/>
            <a:t>Adults change policy –need them at the table</a:t>
          </a:r>
          <a:endParaRPr lang="en-US" dirty="0"/>
        </a:p>
      </dgm:t>
    </dgm:pt>
    <dgm:pt modelId="{9F9704A2-875A-453A-88C1-06B148ED1BFD}" type="parTrans" cxnId="{96EA0FAF-14F2-412C-A71C-F38E1C30BB62}">
      <dgm:prSet/>
      <dgm:spPr/>
      <dgm:t>
        <a:bodyPr/>
        <a:lstStyle/>
        <a:p>
          <a:endParaRPr lang="en-US"/>
        </a:p>
      </dgm:t>
    </dgm:pt>
    <dgm:pt modelId="{331299B3-4383-4B0B-8B9C-4A5123F89CDE}" type="sibTrans" cxnId="{96EA0FAF-14F2-412C-A71C-F38E1C30BB62}">
      <dgm:prSet/>
      <dgm:spPr/>
      <dgm:t>
        <a:bodyPr/>
        <a:lstStyle/>
        <a:p>
          <a:endParaRPr lang="en-US"/>
        </a:p>
      </dgm:t>
    </dgm:pt>
    <dgm:pt modelId="{48B363F6-97C3-48EA-8FE1-5C6B9729D6EE}">
      <dgm:prSet phldrT="[Text]"/>
      <dgm:spPr/>
      <dgm:t>
        <a:bodyPr/>
        <a:lstStyle/>
        <a:p>
          <a:r>
            <a:rPr lang="en-US" dirty="0" smtClean="0"/>
            <a:t>Using a social-change framework and emphasis on accountability</a:t>
          </a:r>
          <a:endParaRPr lang="en-US" dirty="0"/>
        </a:p>
      </dgm:t>
    </dgm:pt>
    <dgm:pt modelId="{1EAC307D-6CC3-434D-B22E-DEB11C3D55B8}" type="sibTrans" cxnId="{B0BCA788-E018-45B2-840F-51F900AC6780}">
      <dgm:prSet/>
      <dgm:spPr/>
      <dgm:t>
        <a:bodyPr/>
        <a:lstStyle/>
        <a:p>
          <a:endParaRPr lang="en-US"/>
        </a:p>
      </dgm:t>
    </dgm:pt>
    <dgm:pt modelId="{97A9649D-F053-4307-8200-54B6395167F0}" type="parTrans" cxnId="{B0BCA788-E018-45B2-840F-51F900AC6780}">
      <dgm:prSet/>
      <dgm:spPr/>
      <dgm:t>
        <a:bodyPr/>
        <a:lstStyle/>
        <a:p>
          <a:endParaRPr lang="en-US"/>
        </a:p>
      </dgm:t>
    </dgm:pt>
    <dgm:pt modelId="{53ADFF49-397B-4891-9CD1-6728D9BAD5F6}">
      <dgm:prSet phldrT="[Text]"/>
      <dgm:spPr/>
      <dgm:t>
        <a:bodyPr/>
        <a:lstStyle/>
        <a:p>
          <a:r>
            <a:rPr lang="en-US" dirty="0" smtClean="0"/>
            <a:t>Power analysis-individual/community/systemic impacts </a:t>
          </a:r>
          <a:endParaRPr lang="en-US" dirty="0"/>
        </a:p>
      </dgm:t>
    </dgm:pt>
    <dgm:pt modelId="{93B9F07D-D174-42A4-B89E-FDC01C096E02}" type="parTrans" cxnId="{B84AA2EF-F151-4D94-A121-E8A29D835521}">
      <dgm:prSet/>
      <dgm:spPr/>
      <dgm:t>
        <a:bodyPr/>
        <a:lstStyle/>
        <a:p>
          <a:endParaRPr lang="en-US"/>
        </a:p>
      </dgm:t>
    </dgm:pt>
    <dgm:pt modelId="{CF2655BA-67CB-49B2-ABED-1A6665263E67}" type="sibTrans" cxnId="{B84AA2EF-F151-4D94-A121-E8A29D835521}">
      <dgm:prSet/>
      <dgm:spPr/>
      <dgm:t>
        <a:bodyPr/>
        <a:lstStyle/>
        <a:p>
          <a:endParaRPr lang="en-US"/>
        </a:p>
      </dgm:t>
    </dgm:pt>
    <dgm:pt modelId="{70CE74F2-7ADD-4BF0-B362-BB81BA357996}" type="pres">
      <dgm:prSet presAssocID="{6F067AD4-B35F-4805-A7C5-C2353B9FD3F5}" presName="linearFlow" presStyleCnt="0">
        <dgm:presLayoutVars>
          <dgm:dir/>
          <dgm:animLvl val="lvl"/>
          <dgm:resizeHandles val="exact"/>
        </dgm:presLayoutVars>
      </dgm:prSet>
      <dgm:spPr/>
      <dgm:t>
        <a:bodyPr/>
        <a:lstStyle/>
        <a:p>
          <a:endParaRPr lang="en-US"/>
        </a:p>
      </dgm:t>
    </dgm:pt>
    <dgm:pt modelId="{AA3E0E81-52BD-43B8-B7FC-A487AB16C1CE}" type="pres">
      <dgm:prSet presAssocID="{75C64707-8B8E-4975-97F5-1917FB4B0BE2}" presName="composite" presStyleCnt="0"/>
      <dgm:spPr/>
    </dgm:pt>
    <dgm:pt modelId="{890EEE18-A5A0-4873-AC46-04B2147E5ECE}" type="pres">
      <dgm:prSet presAssocID="{75C64707-8B8E-4975-97F5-1917FB4B0BE2}" presName="parentText" presStyleLbl="alignNode1" presStyleIdx="0" presStyleCnt="3">
        <dgm:presLayoutVars>
          <dgm:chMax val="1"/>
          <dgm:bulletEnabled val="1"/>
        </dgm:presLayoutVars>
      </dgm:prSet>
      <dgm:spPr/>
      <dgm:t>
        <a:bodyPr/>
        <a:lstStyle/>
        <a:p>
          <a:endParaRPr lang="en-US"/>
        </a:p>
      </dgm:t>
    </dgm:pt>
    <dgm:pt modelId="{DFA24E54-D90C-4E99-B966-34F9522BEDBC}" type="pres">
      <dgm:prSet presAssocID="{75C64707-8B8E-4975-97F5-1917FB4B0BE2}" presName="descendantText" presStyleLbl="alignAcc1" presStyleIdx="0" presStyleCnt="3">
        <dgm:presLayoutVars>
          <dgm:bulletEnabled val="1"/>
        </dgm:presLayoutVars>
      </dgm:prSet>
      <dgm:spPr/>
      <dgm:t>
        <a:bodyPr/>
        <a:lstStyle/>
        <a:p>
          <a:endParaRPr lang="en-US"/>
        </a:p>
      </dgm:t>
    </dgm:pt>
    <dgm:pt modelId="{F88F46D4-828D-4D8D-8CCB-D182B7B7D877}" type="pres">
      <dgm:prSet presAssocID="{4D4D6C7F-387F-41F5-A06E-E6AA146D4548}" presName="sp" presStyleCnt="0"/>
      <dgm:spPr/>
    </dgm:pt>
    <dgm:pt modelId="{CC990484-4288-4558-8F38-B58387673E1A}" type="pres">
      <dgm:prSet presAssocID="{BF54F33D-4DA1-41BD-AFA5-2F1517EBA1F6}" presName="composite" presStyleCnt="0"/>
      <dgm:spPr/>
    </dgm:pt>
    <dgm:pt modelId="{C146B0BC-811D-46F8-AC3A-3C0A476B6991}" type="pres">
      <dgm:prSet presAssocID="{BF54F33D-4DA1-41BD-AFA5-2F1517EBA1F6}" presName="parentText" presStyleLbl="alignNode1" presStyleIdx="1" presStyleCnt="3">
        <dgm:presLayoutVars>
          <dgm:chMax val="1"/>
          <dgm:bulletEnabled val="1"/>
        </dgm:presLayoutVars>
      </dgm:prSet>
      <dgm:spPr/>
      <dgm:t>
        <a:bodyPr/>
        <a:lstStyle/>
        <a:p>
          <a:endParaRPr lang="en-US"/>
        </a:p>
      </dgm:t>
    </dgm:pt>
    <dgm:pt modelId="{FA7CB491-EE24-403D-B1A5-1EEAD842C5EA}" type="pres">
      <dgm:prSet presAssocID="{BF54F33D-4DA1-41BD-AFA5-2F1517EBA1F6}" presName="descendantText" presStyleLbl="alignAcc1" presStyleIdx="1" presStyleCnt="3">
        <dgm:presLayoutVars>
          <dgm:bulletEnabled val="1"/>
        </dgm:presLayoutVars>
      </dgm:prSet>
      <dgm:spPr/>
      <dgm:t>
        <a:bodyPr/>
        <a:lstStyle/>
        <a:p>
          <a:endParaRPr lang="en-US"/>
        </a:p>
      </dgm:t>
    </dgm:pt>
    <dgm:pt modelId="{9E72A0AF-029D-4F8C-9234-77D5D3DB5C8E}" type="pres">
      <dgm:prSet presAssocID="{313B812F-1B53-4E4B-9F1A-F1EDD055D3BC}" presName="sp" presStyleCnt="0"/>
      <dgm:spPr/>
    </dgm:pt>
    <dgm:pt modelId="{42DA4F9D-C63C-40B4-A7CB-C61BB8286903}" type="pres">
      <dgm:prSet presAssocID="{331A42AE-43EC-4E2C-B9ED-63D2D999AC5C}" presName="composite" presStyleCnt="0"/>
      <dgm:spPr/>
    </dgm:pt>
    <dgm:pt modelId="{FDCAE22E-20FF-4F40-8C34-834D5D328628}" type="pres">
      <dgm:prSet presAssocID="{331A42AE-43EC-4E2C-B9ED-63D2D999AC5C}" presName="parentText" presStyleLbl="alignNode1" presStyleIdx="2" presStyleCnt="3">
        <dgm:presLayoutVars>
          <dgm:chMax val="1"/>
          <dgm:bulletEnabled val="1"/>
        </dgm:presLayoutVars>
      </dgm:prSet>
      <dgm:spPr/>
      <dgm:t>
        <a:bodyPr/>
        <a:lstStyle/>
        <a:p>
          <a:endParaRPr lang="en-US"/>
        </a:p>
      </dgm:t>
    </dgm:pt>
    <dgm:pt modelId="{E4806388-2B22-44B4-AD7A-C172C19CE3FA}" type="pres">
      <dgm:prSet presAssocID="{331A42AE-43EC-4E2C-B9ED-63D2D999AC5C}" presName="descendantText" presStyleLbl="alignAcc1" presStyleIdx="2" presStyleCnt="3">
        <dgm:presLayoutVars>
          <dgm:bulletEnabled val="1"/>
        </dgm:presLayoutVars>
      </dgm:prSet>
      <dgm:spPr/>
      <dgm:t>
        <a:bodyPr/>
        <a:lstStyle/>
        <a:p>
          <a:endParaRPr lang="en-US"/>
        </a:p>
      </dgm:t>
    </dgm:pt>
  </dgm:ptLst>
  <dgm:cxnLst>
    <dgm:cxn modelId="{3F80760E-28A3-4713-BB02-E53ED38568E8}" srcId="{75C64707-8B8E-4975-97F5-1917FB4B0BE2}" destId="{0B25EBEA-3CD1-428A-AA75-D0673FFA84B4}" srcOrd="2" destOrd="0" parTransId="{CB981DAA-91F6-4E19-BEBE-396315928217}" sibTransId="{FD61080F-5F27-4F08-A548-A1AC834609F4}"/>
    <dgm:cxn modelId="{39326218-E1FF-40D6-8F7A-E5DDF9245B4C}" srcId="{BF54F33D-4DA1-41BD-AFA5-2F1517EBA1F6}" destId="{9572359B-B89E-405E-9FB0-845A7DD6300B}" srcOrd="1" destOrd="0" parTransId="{9160D3F6-FF23-44E8-ACEF-B67CC3A71EE1}" sibTransId="{A047E949-3E96-400F-A19B-1856DCC56273}"/>
    <dgm:cxn modelId="{4B4684F2-585E-4344-864A-95A21556DEBE}" srcId="{6F067AD4-B35F-4805-A7C5-C2353B9FD3F5}" destId="{75C64707-8B8E-4975-97F5-1917FB4B0BE2}" srcOrd="0" destOrd="0" parTransId="{85C39F63-009C-4714-8BC7-10E01D560ED8}" sibTransId="{4D4D6C7F-387F-41F5-A06E-E6AA146D4548}"/>
    <dgm:cxn modelId="{EB69C203-B1B3-43D5-9D2A-186053B3B33E}" type="presOf" srcId="{48B363F6-97C3-48EA-8FE1-5C6B9729D6EE}" destId="{DFA24E54-D90C-4E99-B966-34F9522BEDBC}" srcOrd="0" destOrd="1" presId="urn:microsoft.com/office/officeart/2005/8/layout/chevron2"/>
    <dgm:cxn modelId="{B0BCA788-E018-45B2-840F-51F900AC6780}" srcId="{75C64707-8B8E-4975-97F5-1917FB4B0BE2}" destId="{48B363F6-97C3-48EA-8FE1-5C6B9729D6EE}" srcOrd="1" destOrd="0" parTransId="{97A9649D-F053-4307-8200-54B6395167F0}" sibTransId="{1EAC307D-6CC3-434D-B22E-DEB11C3D55B8}"/>
    <dgm:cxn modelId="{91C6D03C-AA0E-4F77-8531-2FAD1381C5F7}" type="presOf" srcId="{0B25EBEA-3CD1-428A-AA75-D0673FFA84B4}" destId="{DFA24E54-D90C-4E99-B966-34F9522BEDBC}" srcOrd="0" destOrd="2" presId="urn:microsoft.com/office/officeart/2005/8/layout/chevron2"/>
    <dgm:cxn modelId="{727CEDA8-4FDB-4A5C-958F-E6CC45D1D938}" type="presOf" srcId="{643573D4-94DA-4013-A057-952049D7DE4D}" destId="{FA7CB491-EE24-403D-B1A5-1EEAD842C5EA}" srcOrd="0" destOrd="0" presId="urn:microsoft.com/office/officeart/2005/8/layout/chevron2"/>
    <dgm:cxn modelId="{BA6712B0-F69C-4B63-B0A9-D15E5B6AACE4}" type="presOf" srcId="{C99FB882-E404-404A-B4C8-88AA1603906D}" destId="{E4806388-2B22-44B4-AD7A-C172C19CE3FA}" srcOrd="0" destOrd="2" presId="urn:microsoft.com/office/officeart/2005/8/layout/chevron2"/>
    <dgm:cxn modelId="{96EA0FAF-14F2-412C-A71C-F38E1C30BB62}" srcId="{331A42AE-43EC-4E2C-B9ED-63D2D999AC5C}" destId="{C99FB882-E404-404A-B4C8-88AA1603906D}" srcOrd="2" destOrd="0" parTransId="{9F9704A2-875A-453A-88C1-06B148ED1BFD}" sibTransId="{331299B3-4383-4B0B-8B9C-4A5123F89CDE}"/>
    <dgm:cxn modelId="{FA604078-ED7A-43BE-B5F5-A9023B745C61}" type="presOf" srcId="{6F067AD4-B35F-4805-A7C5-C2353B9FD3F5}" destId="{70CE74F2-7ADD-4BF0-B362-BB81BA357996}" srcOrd="0" destOrd="0" presId="urn:microsoft.com/office/officeart/2005/8/layout/chevron2"/>
    <dgm:cxn modelId="{DA624B8D-6BE6-4F77-BF90-077694EC5734}" type="presOf" srcId="{9628A45B-78F0-4CAC-A17C-2951DD7769CE}" destId="{E4806388-2B22-44B4-AD7A-C172C19CE3FA}" srcOrd="0" destOrd="1" presId="urn:microsoft.com/office/officeart/2005/8/layout/chevron2"/>
    <dgm:cxn modelId="{AA7E9739-5462-4F06-B7AE-1868EB77FBED}" type="presOf" srcId="{F23CB39B-011F-4E50-B6B5-555C569B1524}" destId="{E4806388-2B22-44B4-AD7A-C172C19CE3FA}" srcOrd="0" destOrd="3" presId="urn:microsoft.com/office/officeart/2005/8/layout/chevron2"/>
    <dgm:cxn modelId="{0B3B97AD-02B0-46CF-8FC0-ACB3D154DD57}" type="presOf" srcId="{9572359B-B89E-405E-9FB0-845A7DD6300B}" destId="{FA7CB491-EE24-403D-B1A5-1EEAD842C5EA}" srcOrd="0" destOrd="1" presId="urn:microsoft.com/office/officeart/2005/8/layout/chevron2"/>
    <dgm:cxn modelId="{E3D87960-2A5D-46F5-B127-E5F31C81E673}" srcId="{6F067AD4-B35F-4805-A7C5-C2353B9FD3F5}" destId="{331A42AE-43EC-4E2C-B9ED-63D2D999AC5C}" srcOrd="2" destOrd="0" parTransId="{B7B494DA-E56D-4209-AD05-1086F86C4568}" sibTransId="{96758861-39B2-422D-A565-FF6EA7FA7D64}"/>
    <dgm:cxn modelId="{B6CE6BDE-89A8-47BC-839E-5B68695A345D}" srcId="{75C64707-8B8E-4975-97F5-1917FB4B0BE2}" destId="{7E9BA567-6EB6-4CAF-8F12-30C8BCAE176D}" srcOrd="0" destOrd="0" parTransId="{8AA7DBB4-9283-4F56-884E-A63DCF668D9E}" sibTransId="{5E854361-2BF7-4BCA-B9EF-F89D813EE6FF}"/>
    <dgm:cxn modelId="{E5E0397F-5C2E-4FE2-AF7F-9FA6297F5060}" type="presOf" srcId="{BBDBC0C4-7FD5-46B8-8A9A-453E0E34179F}" destId="{E4806388-2B22-44B4-AD7A-C172C19CE3FA}" srcOrd="0" destOrd="0" presId="urn:microsoft.com/office/officeart/2005/8/layout/chevron2"/>
    <dgm:cxn modelId="{8B83EE0D-56FA-4D1F-BEAD-14FBE383DA25}" srcId="{6F067AD4-B35F-4805-A7C5-C2353B9FD3F5}" destId="{BF54F33D-4DA1-41BD-AFA5-2F1517EBA1F6}" srcOrd="1" destOrd="0" parTransId="{ACC5C2BD-4ACA-4CE7-B117-F7A625C2E1D1}" sibTransId="{313B812F-1B53-4E4B-9F1A-F1EDD055D3BC}"/>
    <dgm:cxn modelId="{4BE4C8F5-AB09-41B7-BAD0-299103050279}" type="presOf" srcId="{75C64707-8B8E-4975-97F5-1917FB4B0BE2}" destId="{890EEE18-A5A0-4873-AC46-04B2147E5ECE}" srcOrd="0" destOrd="0" presId="urn:microsoft.com/office/officeart/2005/8/layout/chevron2"/>
    <dgm:cxn modelId="{B84AA2EF-F151-4D94-A121-E8A29D835521}" srcId="{BF54F33D-4DA1-41BD-AFA5-2F1517EBA1F6}" destId="{53ADFF49-397B-4891-9CD1-6728D9BAD5F6}" srcOrd="2" destOrd="0" parTransId="{93B9F07D-D174-42A4-B89E-FDC01C096E02}" sibTransId="{CF2655BA-67CB-49B2-ABED-1A6665263E67}"/>
    <dgm:cxn modelId="{AD7EEA59-4464-44FD-B055-5FC66D7F5BB5}" type="presOf" srcId="{53ADFF49-397B-4891-9CD1-6728D9BAD5F6}" destId="{FA7CB491-EE24-403D-B1A5-1EEAD842C5EA}" srcOrd="0" destOrd="2" presId="urn:microsoft.com/office/officeart/2005/8/layout/chevron2"/>
    <dgm:cxn modelId="{0A868A9A-7822-48E2-8EED-10F865CE8CFC}" srcId="{331A42AE-43EC-4E2C-B9ED-63D2D999AC5C}" destId="{F23CB39B-011F-4E50-B6B5-555C569B1524}" srcOrd="3" destOrd="0" parTransId="{ED657521-26D8-48FB-BAB2-B226E74DBBB7}" sibTransId="{8ACC0F9D-ACF0-4836-9651-6317E2C6E2D9}"/>
    <dgm:cxn modelId="{2711DD20-8844-4E78-9DAC-205AF4CD5338}" srcId="{331A42AE-43EC-4E2C-B9ED-63D2D999AC5C}" destId="{BBDBC0C4-7FD5-46B8-8A9A-453E0E34179F}" srcOrd="0" destOrd="0" parTransId="{5787A53F-4F29-430B-880E-4498C7DA04ED}" sibTransId="{F34F7B28-581E-4D59-9ED0-5C396BD79C61}"/>
    <dgm:cxn modelId="{2EA6134E-B7DE-4469-82BD-502FAAF4F081}" type="presOf" srcId="{7E9BA567-6EB6-4CAF-8F12-30C8BCAE176D}" destId="{DFA24E54-D90C-4E99-B966-34F9522BEDBC}" srcOrd="0" destOrd="0" presId="urn:microsoft.com/office/officeart/2005/8/layout/chevron2"/>
    <dgm:cxn modelId="{A5DD5BE0-C49A-42C4-9A05-5502BEC45509}" type="presOf" srcId="{331A42AE-43EC-4E2C-B9ED-63D2D999AC5C}" destId="{FDCAE22E-20FF-4F40-8C34-834D5D328628}" srcOrd="0" destOrd="0" presId="urn:microsoft.com/office/officeart/2005/8/layout/chevron2"/>
    <dgm:cxn modelId="{138F5B38-8EB2-4439-BB0D-6B1CAD340B8D}" srcId="{331A42AE-43EC-4E2C-B9ED-63D2D999AC5C}" destId="{9628A45B-78F0-4CAC-A17C-2951DD7769CE}" srcOrd="1" destOrd="0" parTransId="{C1D8471C-5B74-46B4-8ADC-FA0805066A3B}" sibTransId="{565260CF-51F8-4ABF-89B9-60062E84E1D0}"/>
    <dgm:cxn modelId="{091856E4-B344-4630-BA48-E963A1F30B66}" srcId="{BF54F33D-4DA1-41BD-AFA5-2F1517EBA1F6}" destId="{643573D4-94DA-4013-A057-952049D7DE4D}" srcOrd="0" destOrd="0" parTransId="{8216DD2F-8F73-4CCF-AA8B-F6472661A724}" sibTransId="{F741C30A-6F2D-4FE4-AE4C-0CBFB2996225}"/>
    <dgm:cxn modelId="{E75048FA-DA71-4E31-B7F2-F96846ECB69F}" type="presOf" srcId="{BF54F33D-4DA1-41BD-AFA5-2F1517EBA1F6}" destId="{C146B0BC-811D-46F8-AC3A-3C0A476B6991}" srcOrd="0" destOrd="0" presId="urn:microsoft.com/office/officeart/2005/8/layout/chevron2"/>
    <dgm:cxn modelId="{7D0B38B3-0129-45DB-8CD1-9E0E9BB04D27}" type="presParOf" srcId="{70CE74F2-7ADD-4BF0-B362-BB81BA357996}" destId="{AA3E0E81-52BD-43B8-B7FC-A487AB16C1CE}" srcOrd="0" destOrd="0" presId="urn:microsoft.com/office/officeart/2005/8/layout/chevron2"/>
    <dgm:cxn modelId="{065F679E-6C9D-4236-A1B8-D1A2589E08ED}" type="presParOf" srcId="{AA3E0E81-52BD-43B8-B7FC-A487AB16C1CE}" destId="{890EEE18-A5A0-4873-AC46-04B2147E5ECE}" srcOrd="0" destOrd="0" presId="urn:microsoft.com/office/officeart/2005/8/layout/chevron2"/>
    <dgm:cxn modelId="{FA52102D-1668-4FA2-B01F-7934412794E1}" type="presParOf" srcId="{AA3E0E81-52BD-43B8-B7FC-A487AB16C1CE}" destId="{DFA24E54-D90C-4E99-B966-34F9522BEDBC}" srcOrd="1" destOrd="0" presId="urn:microsoft.com/office/officeart/2005/8/layout/chevron2"/>
    <dgm:cxn modelId="{99CC6877-0534-4380-A62E-5695890E8627}" type="presParOf" srcId="{70CE74F2-7ADD-4BF0-B362-BB81BA357996}" destId="{F88F46D4-828D-4D8D-8CCB-D182B7B7D877}" srcOrd="1" destOrd="0" presId="urn:microsoft.com/office/officeart/2005/8/layout/chevron2"/>
    <dgm:cxn modelId="{6118EEA4-D796-4561-A7BC-3E40A41CED8C}" type="presParOf" srcId="{70CE74F2-7ADD-4BF0-B362-BB81BA357996}" destId="{CC990484-4288-4558-8F38-B58387673E1A}" srcOrd="2" destOrd="0" presId="urn:microsoft.com/office/officeart/2005/8/layout/chevron2"/>
    <dgm:cxn modelId="{1A72ADC1-0169-4466-AA5E-7454FEA7600B}" type="presParOf" srcId="{CC990484-4288-4558-8F38-B58387673E1A}" destId="{C146B0BC-811D-46F8-AC3A-3C0A476B6991}" srcOrd="0" destOrd="0" presId="urn:microsoft.com/office/officeart/2005/8/layout/chevron2"/>
    <dgm:cxn modelId="{E6E9FCF2-1461-4C9F-ADD5-CD14C5350084}" type="presParOf" srcId="{CC990484-4288-4558-8F38-B58387673E1A}" destId="{FA7CB491-EE24-403D-B1A5-1EEAD842C5EA}" srcOrd="1" destOrd="0" presId="urn:microsoft.com/office/officeart/2005/8/layout/chevron2"/>
    <dgm:cxn modelId="{13F07296-3210-41E8-929A-D7F6207A507E}" type="presParOf" srcId="{70CE74F2-7ADD-4BF0-B362-BB81BA357996}" destId="{9E72A0AF-029D-4F8C-9234-77D5D3DB5C8E}" srcOrd="3" destOrd="0" presId="urn:microsoft.com/office/officeart/2005/8/layout/chevron2"/>
    <dgm:cxn modelId="{43F48306-A55B-4972-B7C4-FF1EDAC1EC8D}" type="presParOf" srcId="{70CE74F2-7ADD-4BF0-B362-BB81BA357996}" destId="{42DA4F9D-C63C-40B4-A7CB-C61BB8286903}" srcOrd="4" destOrd="0" presId="urn:microsoft.com/office/officeart/2005/8/layout/chevron2"/>
    <dgm:cxn modelId="{17AD341F-985B-480D-9FF7-C646671FF1B9}" type="presParOf" srcId="{42DA4F9D-C63C-40B4-A7CB-C61BB8286903}" destId="{FDCAE22E-20FF-4F40-8C34-834D5D328628}" srcOrd="0" destOrd="0" presId="urn:microsoft.com/office/officeart/2005/8/layout/chevron2"/>
    <dgm:cxn modelId="{EC1E31D4-E690-4BC0-BBDE-F7E15EFF4175}" type="presParOf" srcId="{42DA4F9D-C63C-40B4-A7CB-C61BB8286903}" destId="{E4806388-2B22-44B4-AD7A-C172C19CE3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B202E6-6894-49FB-8F76-371A66457C3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2C555FF-A398-4023-AA2F-715105DCA0E5}">
      <dgm:prSet phldrT="[Text]"/>
      <dgm:spPr/>
      <dgm:t>
        <a:bodyPr/>
        <a:lstStyle/>
        <a:p>
          <a:r>
            <a:rPr lang="en-US" dirty="0" smtClean="0"/>
            <a:t>Student Bill of Rights &amp; Responsibilities</a:t>
          </a:r>
        </a:p>
        <a:p>
          <a:r>
            <a:rPr lang="en-US" dirty="0" smtClean="0"/>
            <a:t>District Wide</a:t>
          </a:r>
          <a:endParaRPr lang="en-US" dirty="0"/>
        </a:p>
      </dgm:t>
    </dgm:pt>
    <dgm:pt modelId="{B08AEA22-00B4-4A77-BFC0-20308C05E7AD}" type="parTrans" cxnId="{3F892119-F8BA-4009-924E-11C49EB97118}">
      <dgm:prSet/>
      <dgm:spPr/>
      <dgm:t>
        <a:bodyPr/>
        <a:lstStyle/>
        <a:p>
          <a:endParaRPr lang="en-US"/>
        </a:p>
      </dgm:t>
    </dgm:pt>
    <dgm:pt modelId="{1986A14F-88AB-4A01-AC92-A534B49A15CC}" type="sibTrans" cxnId="{3F892119-F8BA-4009-924E-11C49EB97118}">
      <dgm:prSet/>
      <dgm:spPr/>
      <dgm:t>
        <a:bodyPr/>
        <a:lstStyle/>
        <a:p>
          <a:endParaRPr lang="en-US"/>
        </a:p>
      </dgm:t>
    </dgm:pt>
    <dgm:pt modelId="{BDE5558B-AC61-4658-8E8C-9D9BFA1DC5BA}">
      <dgm:prSet phldrT="[Text]"/>
      <dgm:spPr/>
      <dgm:t>
        <a:bodyPr/>
        <a:lstStyle/>
        <a:p>
          <a:r>
            <a:rPr lang="en-US" dirty="0" smtClean="0"/>
            <a:t>Don’t Pull the Trigger: Youth Access to Illegal  Weapons</a:t>
          </a:r>
        </a:p>
        <a:p>
          <a:r>
            <a:rPr lang="en-US" dirty="0" smtClean="0"/>
            <a:t>Community Specific</a:t>
          </a:r>
        </a:p>
        <a:p>
          <a:endParaRPr lang="en-US" dirty="0"/>
        </a:p>
      </dgm:t>
    </dgm:pt>
    <dgm:pt modelId="{38E8FEE8-8160-40B2-9589-A355717B536C}" type="parTrans" cxnId="{30266AE3-FC5B-4842-AA1A-3D26BB72CDC6}">
      <dgm:prSet/>
      <dgm:spPr/>
      <dgm:t>
        <a:bodyPr/>
        <a:lstStyle/>
        <a:p>
          <a:endParaRPr lang="en-US"/>
        </a:p>
      </dgm:t>
    </dgm:pt>
    <dgm:pt modelId="{F2CD4B79-C207-4F22-9630-964FDF85F62F}" type="sibTrans" cxnId="{30266AE3-FC5B-4842-AA1A-3D26BB72CDC6}">
      <dgm:prSet/>
      <dgm:spPr/>
      <dgm:t>
        <a:bodyPr/>
        <a:lstStyle/>
        <a:p>
          <a:endParaRPr lang="en-US"/>
        </a:p>
      </dgm:t>
    </dgm:pt>
    <dgm:pt modelId="{47A43930-A5C0-4CBF-B82A-5307580A3F8A}">
      <dgm:prSet phldrT="[Text]"/>
      <dgm:spPr/>
      <dgm:t>
        <a:bodyPr/>
        <a:lstStyle/>
        <a:p>
          <a:r>
            <a:rPr lang="en-US" dirty="0" smtClean="0"/>
            <a:t>Environmental Scans  of Convenience Stores</a:t>
          </a:r>
        </a:p>
        <a:p>
          <a:r>
            <a:rPr lang="en-US" dirty="0" smtClean="0"/>
            <a:t>Community Specific</a:t>
          </a:r>
        </a:p>
        <a:p>
          <a:endParaRPr lang="en-US" dirty="0" smtClean="0"/>
        </a:p>
        <a:p>
          <a:endParaRPr lang="en-US" dirty="0" smtClean="0"/>
        </a:p>
      </dgm:t>
    </dgm:pt>
    <dgm:pt modelId="{EF0AAB9C-7B6E-4F16-87FA-6C5189C81FC5}" type="parTrans" cxnId="{32145448-6BE2-42F6-A03C-4C92D5908537}">
      <dgm:prSet/>
      <dgm:spPr/>
      <dgm:t>
        <a:bodyPr/>
        <a:lstStyle/>
        <a:p>
          <a:endParaRPr lang="en-US"/>
        </a:p>
      </dgm:t>
    </dgm:pt>
    <dgm:pt modelId="{96A92E4D-A8F0-44F7-B30E-B30D017C71A9}" type="sibTrans" cxnId="{32145448-6BE2-42F6-A03C-4C92D5908537}">
      <dgm:prSet/>
      <dgm:spPr/>
      <dgm:t>
        <a:bodyPr/>
        <a:lstStyle/>
        <a:p>
          <a:endParaRPr lang="en-US"/>
        </a:p>
      </dgm:t>
    </dgm:pt>
    <dgm:pt modelId="{1D6601D1-D7B1-4739-BFDF-ED7BBFE52470}" type="pres">
      <dgm:prSet presAssocID="{32B202E6-6894-49FB-8F76-371A66457C33}" presName="Name0" presStyleCnt="0">
        <dgm:presLayoutVars>
          <dgm:dir/>
          <dgm:resizeHandles val="exact"/>
        </dgm:presLayoutVars>
      </dgm:prSet>
      <dgm:spPr/>
      <dgm:t>
        <a:bodyPr/>
        <a:lstStyle/>
        <a:p>
          <a:endParaRPr lang="en-US"/>
        </a:p>
      </dgm:t>
    </dgm:pt>
    <dgm:pt modelId="{D963C8A3-1FF2-42DB-8CA8-BA7973DF0850}" type="pres">
      <dgm:prSet presAssocID="{32C555FF-A398-4023-AA2F-715105DCA0E5}" presName="node" presStyleLbl="node1" presStyleIdx="0" presStyleCnt="3" custLinFactX="2241" custLinFactNeighborX="100000" custLinFactNeighborY="1250">
        <dgm:presLayoutVars>
          <dgm:bulletEnabled val="1"/>
        </dgm:presLayoutVars>
      </dgm:prSet>
      <dgm:spPr/>
      <dgm:t>
        <a:bodyPr/>
        <a:lstStyle/>
        <a:p>
          <a:endParaRPr lang="en-US"/>
        </a:p>
      </dgm:t>
    </dgm:pt>
    <dgm:pt modelId="{3DFCCF9A-6886-43F3-8480-D889D2582461}" type="pres">
      <dgm:prSet presAssocID="{1986A14F-88AB-4A01-AC92-A534B49A15CC}" presName="sibTrans" presStyleCnt="0"/>
      <dgm:spPr/>
    </dgm:pt>
    <dgm:pt modelId="{CC8882C8-14D6-49A5-9D32-E09D713A0F92}" type="pres">
      <dgm:prSet presAssocID="{BDE5558B-AC61-4658-8E8C-9D9BFA1DC5BA}" presName="node" presStyleLbl="node1" presStyleIdx="1" presStyleCnt="3">
        <dgm:presLayoutVars>
          <dgm:bulletEnabled val="1"/>
        </dgm:presLayoutVars>
      </dgm:prSet>
      <dgm:spPr/>
      <dgm:t>
        <a:bodyPr/>
        <a:lstStyle/>
        <a:p>
          <a:endParaRPr lang="en-US"/>
        </a:p>
      </dgm:t>
    </dgm:pt>
    <dgm:pt modelId="{660FF4CB-03C4-4A41-A7C8-FADA266B92C9}" type="pres">
      <dgm:prSet presAssocID="{F2CD4B79-C207-4F22-9630-964FDF85F62F}" presName="sibTrans" presStyleCnt="0"/>
      <dgm:spPr/>
    </dgm:pt>
    <dgm:pt modelId="{D7C50E69-4820-4D88-A70B-D0D7178AEF7B}" type="pres">
      <dgm:prSet presAssocID="{47A43930-A5C0-4CBF-B82A-5307580A3F8A}" presName="node" presStyleLbl="node1" presStyleIdx="2" presStyleCnt="3" custScaleX="80922" custLinFactX="-6720" custLinFactNeighborX="-100000" custLinFactNeighborY="-625">
        <dgm:presLayoutVars>
          <dgm:bulletEnabled val="1"/>
        </dgm:presLayoutVars>
      </dgm:prSet>
      <dgm:spPr/>
      <dgm:t>
        <a:bodyPr/>
        <a:lstStyle/>
        <a:p>
          <a:endParaRPr lang="en-US"/>
        </a:p>
      </dgm:t>
    </dgm:pt>
  </dgm:ptLst>
  <dgm:cxnLst>
    <dgm:cxn modelId="{AAD05813-2B01-4CDC-9306-3FE6E2D5C71D}" type="presOf" srcId="{BDE5558B-AC61-4658-8E8C-9D9BFA1DC5BA}" destId="{CC8882C8-14D6-49A5-9D32-E09D713A0F92}" srcOrd="0" destOrd="0" presId="urn:microsoft.com/office/officeart/2005/8/layout/hList6"/>
    <dgm:cxn modelId="{738D8E6B-259A-49AC-BC6A-8236C989937D}" type="presOf" srcId="{47A43930-A5C0-4CBF-B82A-5307580A3F8A}" destId="{D7C50E69-4820-4D88-A70B-D0D7178AEF7B}" srcOrd="0" destOrd="0" presId="urn:microsoft.com/office/officeart/2005/8/layout/hList6"/>
    <dgm:cxn modelId="{30266AE3-FC5B-4842-AA1A-3D26BB72CDC6}" srcId="{32B202E6-6894-49FB-8F76-371A66457C33}" destId="{BDE5558B-AC61-4658-8E8C-9D9BFA1DC5BA}" srcOrd="1" destOrd="0" parTransId="{38E8FEE8-8160-40B2-9589-A355717B536C}" sibTransId="{F2CD4B79-C207-4F22-9630-964FDF85F62F}"/>
    <dgm:cxn modelId="{23B36959-097E-413F-8CE0-F85F77FBA1CD}" type="presOf" srcId="{32B202E6-6894-49FB-8F76-371A66457C33}" destId="{1D6601D1-D7B1-4739-BFDF-ED7BBFE52470}" srcOrd="0" destOrd="0" presId="urn:microsoft.com/office/officeart/2005/8/layout/hList6"/>
    <dgm:cxn modelId="{32145448-6BE2-42F6-A03C-4C92D5908537}" srcId="{32B202E6-6894-49FB-8F76-371A66457C33}" destId="{47A43930-A5C0-4CBF-B82A-5307580A3F8A}" srcOrd="2" destOrd="0" parTransId="{EF0AAB9C-7B6E-4F16-87FA-6C5189C81FC5}" sibTransId="{96A92E4D-A8F0-44F7-B30E-B30D017C71A9}"/>
    <dgm:cxn modelId="{3F892119-F8BA-4009-924E-11C49EB97118}" srcId="{32B202E6-6894-49FB-8F76-371A66457C33}" destId="{32C555FF-A398-4023-AA2F-715105DCA0E5}" srcOrd="0" destOrd="0" parTransId="{B08AEA22-00B4-4A77-BFC0-20308C05E7AD}" sibTransId="{1986A14F-88AB-4A01-AC92-A534B49A15CC}"/>
    <dgm:cxn modelId="{87F34EC2-E031-40CF-A349-8B60E918B8A6}" type="presOf" srcId="{32C555FF-A398-4023-AA2F-715105DCA0E5}" destId="{D963C8A3-1FF2-42DB-8CA8-BA7973DF0850}" srcOrd="0" destOrd="0" presId="urn:microsoft.com/office/officeart/2005/8/layout/hList6"/>
    <dgm:cxn modelId="{69AFF1A1-0B81-4235-B8C6-3D8539239FB2}" type="presParOf" srcId="{1D6601D1-D7B1-4739-BFDF-ED7BBFE52470}" destId="{D963C8A3-1FF2-42DB-8CA8-BA7973DF0850}" srcOrd="0" destOrd="0" presId="urn:microsoft.com/office/officeart/2005/8/layout/hList6"/>
    <dgm:cxn modelId="{5589BB27-863E-4772-BBEA-8D926B4D10B4}" type="presParOf" srcId="{1D6601D1-D7B1-4739-BFDF-ED7BBFE52470}" destId="{3DFCCF9A-6886-43F3-8480-D889D2582461}" srcOrd="1" destOrd="0" presId="urn:microsoft.com/office/officeart/2005/8/layout/hList6"/>
    <dgm:cxn modelId="{A4A12DFA-56DB-4778-89C7-597390C932BE}" type="presParOf" srcId="{1D6601D1-D7B1-4739-BFDF-ED7BBFE52470}" destId="{CC8882C8-14D6-49A5-9D32-E09D713A0F92}" srcOrd="2" destOrd="0" presId="urn:microsoft.com/office/officeart/2005/8/layout/hList6"/>
    <dgm:cxn modelId="{20876BAC-CF13-49AE-8FFF-168D8F651A4F}" type="presParOf" srcId="{1D6601D1-D7B1-4739-BFDF-ED7BBFE52470}" destId="{660FF4CB-03C4-4A41-A7C8-FADA266B92C9}" srcOrd="3" destOrd="0" presId="urn:microsoft.com/office/officeart/2005/8/layout/hList6"/>
    <dgm:cxn modelId="{991F6F25-0E6F-4950-961D-B88BB5BAE70C}" type="presParOf" srcId="{1D6601D1-D7B1-4739-BFDF-ED7BBFE52470}" destId="{D7C50E69-4820-4D88-A70B-D0D7178AEF7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0.29091</cdr:x>
      <cdr:y>0.86154</cdr:y>
    </cdr:from>
    <cdr:to>
      <cdr:x>0.41481</cdr:x>
      <cdr:y>0.98415</cdr:y>
    </cdr:to>
    <cdr:sp macro="" textlink="">
      <cdr:nvSpPr>
        <cdr:cNvPr id="2" name="TextBox 6"/>
        <cdr:cNvSpPr txBox="1"/>
      </cdr:nvSpPr>
      <cdr:spPr>
        <a:xfrm xmlns:a="http://schemas.openxmlformats.org/drawingml/2006/main">
          <a:off x="2438400" y="4267200"/>
          <a:ext cx="1038530" cy="6072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baseline="-25000">
              <a:solidFill>
                <a:srgbClr val="000000"/>
              </a:solidFill>
              <a:latin typeface="Times" pitchFamily="18" charset="0"/>
            </a:defRPr>
          </a:lvl1pPr>
          <a:lvl2pPr marL="457200" algn="l" rtl="0" fontAlgn="base">
            <a:spcBef>
              <a:spcPct val="0"/>
            </a:spcBef>
            <a:spcAft>
              <a:spcPct val="0"/>
            </a:spcAft>
            <a:defRPr sz="2400" kern="1200" baseline="-25000">
              <a:solidFill>
                <a:srgbClr val="000000"/>
              </a:solidFill>
              <a:latin typeface="Times" pitchFamily="18" charset="0"/>
            </a:defRPr>
          </a:lvl2pPr>
          <a:lvl3pPr marL="914400" algn="l" rtl="0" fontAlgn="base">
            <a:spcBef>
              <a:spcPct val="0"/>
            </a:spcBef>
            <a:spcAft>
              <a:spcPct val="0"/>
            </a:spcAft>
            <a:defRPr sz="2400" kern="1200" baseline="-25000">
              <a:solidFill>
                <a:srgbClr val="000000"/>
              </a:solidFill>
              <a:latin typeface="Times" pitchFamily="18" charset="0"/>
            </a:defRPr>
          </a:lvl3pPr>
          <a:lvl4pPr marL="1371600" algn="l" rtl="0" fontAlgn="base">
            <a:spcBef>
              <a:spcPct val="0"/>
            </a:spcBef>
            <a:spcAft>
              <a:spcPct val="0"/>
            </a:spcAft>
            <a:defRPr sz="2400" kern="1200" baseline="-25000">
              <a:solidFill>
                <a:srgbClr val="000000"/>
              </a:solidFill>
              <a:latin typeface="Times" pitchFamily="18" charset="0"/>
            </a:defRPr>
          </a:lvl4pPr>
          <a:lvl5pPr marL="1828800" algn="l" rtl="0" fontAlgn="base">
            <a:spcBef>
              <a:spcPct val="0"/>
            </a:spcBef>
            <a:spcAft>
              <a:spcPct val="0"/>
            </a:spcAft>
            <a:defRPr sz="2400" kern="1200" baseline="-25000">
              <a:solidFill>
                <a:srgbClr val="000000"/>
              </a:solidFill>
              <a:latin typeface="Times" pitchFamily="18" charset="0"/>
            </a:defRPr>
          </a:lvl5pPr>
          <a:lvl6pPr marL="2286000" algn="l" defTabSz="914400" rtl="0" eaLnBrk="1" latinLnBrk="0" hangingPunct="1">
            <a:defRPr sz="2400" kern="1200" baseline="-25000">
              <a:solidFill>
                <a:srgbClr val="000000"/>
              </a:solidFill>
              <a:latin typeface="Times" pitchFamily="18" charset="0"/>
            </a:defRPr>
          </a:lvl6pPr>
          <a:lvl7pPr marL="2743200" algn="l" defTabSz="914400" rtl="0" eaLnBrk="1" latinLnBrk="0" hangingPunct="1">
            <a:defRPr sz="2400" kern="1200" baseline="-25000">
              <a:solidFill>
                <a:srgbClr val="000000"/>
              </a:solidFill>
              <a:latin typeface="Times" pitchFamily="18" charset="0"/>
            </a:defRPr>
          </a:lvl7pPr>
          <a:lvl8pPr marL="3200400" algn="l" defTabSz="914400" rtl="0" eaLnBrk="1" latinLnBrk="0" hangingPunct="1">
            <a:defRPr sz="2400" kern="1200" baseline="-25000">
              <a:solidFill>
                <a:srgbClr val="000000"/>
              </a:solidFill>
              <a:latin typeface="Times" pitchFamily="18" charset="0"/>
            </a:defRPr>
          </a:lvl8pPr>
          <a:lvl9pPr marL="3657600" algn="l" defTabSz="914400" rtl="0" eaLnBrk="1" latinLnBrk="0" hangingPunct="1">
            <a:defRPr sz="2400" kern="1200" baseline="-25000">
              <a:solidFill>
                <a:srgbClr val="000000"/>
              </a:solidFill>
              <a:latin typeface="Times" pitchFamily="18" charset="0"/>
            </a:defRPr>
          </a:lvl9pPr>
        </a:lstStyle>
        <a:p xmlns:a="http://schemas.openxmlformats.org/drawingml/2006/main">
          <a:pPr algn="ctr"/>
          <a:r>
            <a:rPr lang="en-US" sz="1400" baseline="0" dirty="0" smtClean="0">
              <a:latin typeface="Arial"/>
            </a:rPr>
            <a:t>Strongly disagree</a:t>
          </a:r>
          <a:endParaRPr lang="en-US" sz="1400" baseline="0" dirty="0">
            <a:latin typeface="Arial"/>
          </a:endParaRPr>
        </a:p>
      </cdr:txBody>
    </cdr:sp>
  </cdr:relSizeAnchor>
  <cdr:relSizeAnchor xmlns:cdr="http://schemas.openxmlformats.org/drawingml/2006/chartDrawing">
    <cdr:from>
      <cdr:x>0.7449</cdr:x>
      <cdr:y>0.87739</cdr:y>
    </cdr:from>
    <cdr:to>
      <cdr:x>0.86879</cdr:x>
      <cdr:y>0.98813</cdr:y>
    </cdr:to>
    <cdr:sp macro="" textlink="">
      <cdr:nvSpPr>
        <cdr:cNvPr id="3" name="TextBox 6"/>
        <cdr:cNvSpPr txBox="1"/>
      </cdr:nvSpPr>
      <cdr:spPr>
        <a:xfrm xmlns:a="http://schemas.openxmlformats.org/drawingml/2006/main">
          <a:off x="5562600" y="4145121"/>
          <a:ext cx="92519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aseline="0" dirty="0" smtClean="0">
              <a:latin typeface="Arial"/>
            </a:rPr>
            <a:t>Strongly agree</a:t>
          </a:r>
          <a:endParaRPr lang="en-US" sz="1400" baseline="0" dirty="0">
            <a:latin typeface="Arial"/>
          </a:endParaRPr>
        </a:p>
      </cdr:txBody>
    </cdr:sp>
  </cdr:relSizeAnchor>
  <cdr:relSizeAnchor xmlns:cdr="http://schemas.openxmlformats.org/drawingml/2006/chartDrawing">
    <cdr:from>
      <cdr:x>0.76364</cdr:x>
      <cdr:y>0.04839</cdr:y>
    </cdr:from>
    <cdr:to>
      <cdr:x>0.81818</cdr:x>
      <cdr:y>0.09677</cdr:y>
    </cdr:to>
    <cdr:sp macro="" textlink="">
      <cdr:nvSpPr>
        <cdr:cNvPr id="4" name="Right Arrow 3"/>
        <cdr:cNvSpPr/>
      </cdr:nvSpPr>
      <cdr:spPr bwMode="auto">
        <a:xfrm xmlns:a="http://schemas.openxmlformats.org/drawingml/2006/main" rot="10800000">
          <a:off x="6400800" y="228600"/>
          <a:ext cx="457200" cy="228600"/>
        </a:xfrm>
        <a:prstGeom xmlns:a="http://schemas.openxmlformats.org/drawingml/2006/main" prst="rightArrow">
          <a:avLst/>
        </a:prstGeom>
        <a:solidFill xmlns:a="http://schemas.openxmlformats.org/drawingml/2006/main">
          <a:srgbClr val="FF00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b" anchorCtr="0" compatLnSpc="1">
          <a:prstTxWarp prst="textNoShape">
            <a:avLst/>
          </a:prstTxWarp>
        </a:bodyPr>
        <a:lstStyle xmlns:a="http://schemas.openxmlformats.org/drawingml/2006/main">
          <a:defPPr>
            <a:defRPr lang="en-US"/>
          </a:defPPr>
          <a:lvl1pPr algn="l" rtl="0" fontAlgn="base">
            <a:spcBef>
              <a:spcPct val="0"/>
            </a:spcBef>
            <a:spcAft>
              <a:spcPct val="0"/>
            </a:spcAft>
            <a:defRPr sz="2400" kern="1200" baseline="-25000">
              <a:solidFill>
                <a:srgbClr val="000000"/>
              </a:solidFill>
              <a:latin typeface="Times" pitchFamily="18" charset="0"/>
            </a:defRPr>
          </a:lvl1pPr>
          <a:lvl2pPr marL="457200" algn="l" rtl="0" fontAlgn="base">
            <a:spcBef>
              <a:spcPct val="0"/>
            </a:spcBef>
            <a:spcAft>
              <a:spcPct val="0"/>
            </a:spcAft>
            <a:defRPr sz="2400" kern="1200" baseline="-25000">
              <a:solidFill>
                <a:srgbClr val="000000"/>
              </a:solidFill>
              <a:latin typeface="Times" pitchFamily="18" charset="0"/>
            </a:defRPr>
          </a:lvl2pPr>
          <a:lvl3pPr marL="914400" algn="l" rtl="0" fontAlgn="base">
            <a:spcBef>
              <a:spcPct val="0"/>
            </a:spcBef>
            <a:spcAft>
              <a:spcPct val="0"/>
            </a:spcAft>
            <a:defRPr sz="2400" kern="1200" baseline="-25000">
              <a:solidFill>
                <a:srgbClr val="000000"/>
              </a:solidFill>
              <a:latin typeface="Times" pitchFamily="18" charset="0"/>
            </a:defRPr>
          </a:lvl3pPr>
          <a:lvl4pPr marL="1371600" algn="l" rtl="0" fontAlgn="base">
            <a:spcBef>
              <a:spcPct val="0"/>
            </a:spcBef>
            <a:spcAft>
              <a:spcPct val="0"/>
            </a:spcAft>
            <a:defRPr sz="2400" kern="1200" baseline="-25000">
              <a:solidFill>
                <a:srgbClr val="000000"/>
              </a:solidFill>
              <a:latin typeface="Times" pitchFamily="18" charset="0"/>
            </a:defRPr>
          </a:lvl4pPr>
          <a:lvl5pPr marL="1828800" algn="l" rtl="0" fontAlgn="base">
            <a:spcBef>
              <a:spcPct val="0"/>
            </a:spcBef>
            <a:spcAft>
              <a:spcPct val="0"/>
            </a:spcAft>
            <a:defRPr sz="2400" kern="1200" baseline="-25000">
              <a:solidFill>
                <a:srgbClr val="000000"/>
              </a:solidFill>
              <a:latin typeface="Times" pitchFamily="18" charset="0"/>
            </a:defRPr>
          </a:lvl5pPr>
          <a:lvl6pPr marL="2286000" algn="l" defTabSz="914400" rtl="0" eaLnBrk="1" latinLnBrk="0" hangingPunct="1">
            <a:defRPr sz="2400" kern="1200" baseline="-25000">
              <a:solidFill>
                <a:srgbClr val="000000"/>
              </a:solidFill>
              <a:latin typeface="Times" pitchFamily="18" charset="0"/>
            </a:defRPr>
          </a:lvl6pPr>
          <a:lvl7pPr marL="2743200" algn="l" defTabSz="914400" rtl="0" eaLnBrk="1" latinLnBrk="0" hangingPunct="1">
            <a:defRPr sz="2400" kern="1200" baseline="-25000">
              <a:solidFill>
                <a:srgbClr val="000000"/>
              </a:solidFill>
              <a:latin typeface="Times" pitchFamily="18" charset="0"/>
            </a:defRPr>
          </a:lvl7pPr>
          <a:lvl8pPr marL="3200400" algn="l" defTabSz="914400" rtl="0" eaLnBrk="1" latinLnBrk="0" hangingPunct="1">
            <a:defRPr sz="2400" kern="1200" baseline="-25000">
              <a:solidFill>
                <a:srgbClr val="000000"/>
              </a:solidFill>
              <a:latin typeface="Times" pitchFamily="18" charset="0"/>
            </a:defRPr>
          </a:lvl8pPr>
          <a:lvl9pPr marL="3657600" algn="l" defTabSz="914400" rtl="0" eaLnBrk="1" latinLnBrk="0" hangingPunct="1">
            <a:defRPr sz="2400" kern="1200" baseline="-25000">
              <a:solidFill>
                <a:srgbClr val="000000"/>
              </a:solidFill>
              <a:latin typeface="Times" pitchFamily="18" charset="0"/>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cdr:txBody>
    </cdr:sp>
  </cdr:relSizeAnchor>
  <cdr:relSizeAnchor xmlns:cdr="http://schemas.openxmlformats.org/drawingml/2006/chartDrawing">
    <cdr:from>
      <cdr:x>0.74545</cdr:x>
      <cdr:y>0.29032</cdr:y>
    </cdr:from>
    <cdr:to>
      <cdr:x>0.8</cdr:x>
      <cdr:y>0.33871</cdr:y>
    </cdr:to>
    <cdr:sp macro="" textlink="">
      <cdr:nvSpPr>
        <cdr:cNvPr id="5" name="Right Arrow 4"/>
        <cdr:cNvSpPr/>
      </cdr:nvSpPr>
      <cdr:spPr bwMode="auto">
        <a:xfrm xmlns:a="http://schemas.openxmlformats.org/drawingml/2006/main" rot="10800000">
          <a:off x="6248400" y="1371600"/>
          <a:ext cx="457200" cy="228600"/>
        </a:xfrm>
        <a:prstGeom xmlns:a="http://schemas.openxmlformats.org/drawingml/2006/main" prst="rightArrow">
          <a:avLst/>
        </a:prstGeom>
        <a:solidFill xmlns:a="http://schemas.openxmlformats.org/drawingml/2006/main">
          <a:srgbClr val="FF00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b"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cdr:txBody>
    </cdr:sp>
  </cdr:relSizeAnchor>
  <cdr:relSizeAnchor xmlns:cdr="http://schemas.openxmlformats.org/drawingml/2006/chartDrawing">
    <cdr:from>
      <cdr:x>0.72727</cdr:x>
      <cdr:y>0.43548</cdr:y>
    </cdr:from>
    <cdr:to>
      <cdr:x>0.78182</cdr:x>
      <cdr:y>0.48387</cdr:y>
    </cdr:to>
    <cdr:sp macro="" textlink="">
      <cdr:nvSpPr>
        <cdr:cNvPr id="6" name="Right Arrow 5"/>
        <cdr:cNvSpPr/>
      </cdr:nvSpPr>
      <cdr:spPr bwMode="auto">
        <a:xfrm xmlns:a="http://schemas.openxmlformats.org/drawingml/2006/main" rot="10800000">
          <a:off x="6096000" y="2057400"/>
          <a:ext cx="457200" cy="228600"/>
        </a:xfrm>
        <a:prstGeom xmlns:a="http://schemas.openxmlformats.org/drawingml/2006/main" prst="rightArrow">
          <a:avLst/>
        </a:prstGeom>
        <a:solidFill xmlns:a="http://schemas.openxmlformats.org/drawingml/2006/main">
          <a:srgbClr val="FF00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b"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0.62264</cdr:x>
      <cdr:y>0.51852</cdr:y>
    </cdr:from>
    <cdr:to>
      <cdr:x>0.67925</cdr:x>
      <cdr:y>0.57407</cdr:y>
    </cdr:to>
    <cdr:sp macro="" textlink="">
      <cdr:nvSpPr>
        <cdr:cNvPr id="3" name="Right Arrow 2"/>
        <cdr:cNvSpPr/>
      </cdr:nvSpPr>
      <cdr:spPr bwMode="auto">
        <a:xfrm xmlns:a="http://schemas.openxmlformats.org/drawingml/2006/main" rot="10800000">
          <a:off x="5029200" y="2133600"/>
          <a:ext cx="457200" cy="228600"/>
        </a:xfrm>
        <a:prstGeom xmlns:a="http://schemas.openxmlformats.org/drawingml/2006/main" prst="rightArrow">
          <a:avLst/>
        </a:prstGeom>
        <a:solidFill xmlns:a="http://schemas.openxmlformats.org/drawingml/2006/main">
          <a:srgbClr val="FF00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b" anchorCtr="0" compatLnSpc="1">
          <a:prstTxWarp prst="textNoShape">
            <a:avLst/>
          </a:prstTxWarp>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7DFEC-458C-4054-967F-503BF3FBE306}" type="datetimeFigureOut">
              <a:rPr lang="en-US" smtClean="0"/>
              <a:pPr/>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42D03-D307-432A-942A-C8EC23254DCA}" type="slidenum">
              <a:rPr lang="en-US" smtClean="0"/>
              <a:pPr/>
              <a:t>‹#›</a:t>
            </a:fld>
            <a:endParaRPr lang="en-US"/>
          </a:p>
        </p:txBody>
      </p:sp>
    </p:spTree>
    <p:extLst>
      <p:ext uri="{BB962C8B-B14F-4D97-AF65-F5344CB8AC3E}">
        <p14:creationId xmlns:p14="http://schemas.microsoft.com/office/powerpoint/2010/main" val="283422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Neutral Zone is the model from which YDS practices and strategies</a:t>
            </a:r>
            <a:r>
              <a:rPr lang="en-US" baseline="0" dirty="0" smtClean="0"/>
              <a:t> developed.</a:t>
            </a:r>
            <a:endParaRPr lang="en-US" dirty="0"/>
          </a:p>
        </p:txBody>
      </p:sp>
      <p:sp>
        <p:nvSpPr>
          <p:cNvPr id="4" name="Slide Number Placeholder 3"/>
          <p:cNvSpPr>
            <a:spLocks noGrp="1"/>
          </p:cNvSpPr>
          <p:nvPr>
            <p:ph type="sldNum" sz="quarter" idx="10"/>
          </p:nvPr>
        </p:nvSpPr>
        <p:spPr/>
        <p:txBody>
          <a:bodyPr/>
          <a:lstStyle/>
          <a:p>
            <a:pPr>
              <a:defRPr/>
            </a:pPr>
            <a:fld id="{E506B146-FE44-4CF8-A682-4CCBA2919908}"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06B146-FE44-4CF8-A682-4CCBA2919908}"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Became aware of how they</a:t>
            </a:r>
            <a:r>
              <a:rPr lang="en-US" baseline="0" dirty="0" smtClean="0"/>
              <a:t> weren’t involved</a:t>
            </a:r>
            <a:endParaRPr lang="en-US" dirty="0" smtClean="0"/>
          </a:p>
        </p:txBody>
      </p:sp>
      <p:sp>
        <p:nvSpPr>
          <p:cNvPr id="204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Times" pitchFamily="18" charset="0"/>
              </a:defRPr>
            </a:lvl1pPr>
            <a:lvl2pPr marL="742950" indent="-285750" eaLnBrk="0" hangingPunct="0">
              <a:defRPr sz="2400" baseline="-25000">
                <a:solidFill>
                  <a:schemeClr val="tx1"/>
                </a:solidFill>
                <a:latin typeface="Times" pitchFamily="18" charset="0"/>
              </a:defRPr>
            </a:lvl2pPr>
            <a:lvl3pPr marL="1143000" indent="-228600" eaLnBrk="0" hangingPunct="0">
              <a:defRPr sz="2400" baseline="-25000">
                <a:solidFill>
                  <a:schemeClr val="tx1"/>
                </a:solidFill>
                <a:latin typeface="Times" pitchFamily="18" charset="0"/>
              </a:defRPr>
            </a:lvl3pPr>
            <a:lvl4pPr marL="1600200" indent="-228600" eaLnBrk="0" hangingPunct="0">
              <a:defRPr sz="2400" baseline="-25000">
                <a:solidFill>
                  <a:schemeClr val="tx1"/>
                </a:solidFill>
                <a:latin typeface="Times" pitchFamily="18" charset="0"/>
              </a:defRPr>
            </a:lvl4pPr>
            <a:lvl5pPr marL="2057400" indent="-228600" eaLnBrk="0" hangingPunct="0">
              <a:defRPr sz="2400" baseline="-25000">
                <a:solidFill>
                  <a:schemeClr val="tx1"/>
                </a:solidFill>
                <a:latin typeface="Times" pitchFamily="18" charset="0"/>
              </a:defRPr>
            </a:lvl5pPr>
            <a:lvl6pPr marL="2514600" indent="-228600" eaLnBrk="0" fontAlgn="base" hangingPunct="0">
              <a:spcBef>
                <a:spcPct val="0"/>
              </a:spcBef>
              <a:spcAft>
                <a:spcPct val="0"/>
              </a:spcAft>
              <a:defRPr sz="2400" baseline="-25000">
                <a:solidFill>
                  <a:schemeClr val="tx1"/>
                </a:solidFill>
                <a:latin typeface="Times" pitchFamily="18" charset="0"/>
              </a:defRPr>
            </a:lvl6pPr>
            <a:lvl7pPr marL="2971800" indent="-228600" eaLnBrk="0" fontAlgn="base" hangingPunct="0">
              <a:spcBef>
                <a:spcPct val="0"/>
              </a:spcBef>
              <a:spcAft>
                <a:spcPct val="0"/>
              </a:spcAft>
              <a:defRPr sz="2400" baseline="-25000">
                <a:solidFill>
                  <a:schemeClr val="tx1"/>
                </a:solidFill>
                <a:latin typeface="Times" pitchFamily="18" charset="0"/>
              </a:defRPr>
            </a:lvl7pPr>
            <a:lvl8pPr marL="3429000" indent="-228600" eaLnBrk="0" fontAlgn="base" hangingPunct="0">
              <a:spcBef>
                <a:spcPct val="0"/>
              </a:spcBef>
              <a:spcAft>
                <a:spcPct val="0"/>
              </a:spcAft>
              <a:defRPr sz="2400" baseline="-25000">
                <a:solidFill>
                  <a:schemeClr val="tx1"/>
                </a:solidFill>
                <a:latin typeface="Times" pitchFamily="18" charset="0"/>
              </a:defRPr>
            </a:lvl8pPr>
            <a:lvl9pPr marL="3886200" indent="-228600" eaLnBrk="0" fontAlgn="base" hangingPunct="0">
              <a:spcBef>
                <a:spcPct val="0"/>
              </a:spcBef>
              <a:spcAft>
                <a:spcPct val="0"/>
              </a:spcAft>
              <a:defRPr sz="2400" baseline="-25000">
                <a:solidFill>
                  <a:schemeClr val="tx1"/>
                </a:solidFill>
                <a:latin typeface="Times" pitchFamily="18" charset="0"/>
              </a:defRPr>
            </a:lvl9pPr>
          </a:lstStyle>
          <a:p>
            <a:r>
              <a:rPr lang="en-US" sz="1200" baseline="0" smtClean="0"/>
              <a:t>© 2006 Michigan State University Board of Trustees</a:t>
            </a:r>
          </a:p>
        </p:txBody>
      </p:sp>
      <p:sp>
        <p:nvSpPr>
          <p:cNvPr id="204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Times" pitchFamily="18" charset="0"/>
              </a:defRPr>
            </a:lvl1pPr>
            <a:lvl2pPr marL="742950" indent="-285750" eaLnBrk="0" hangingPunct="0">
              <a:defRPr sz="2400" baseline="-25000">
                <a:solidFill>
                  <a:schemeClr val="tx1"/>
                </a:solidFill>
                <a:latin typeface="Times" pitchFamily="18" charset="0"/>
              </a:defRPr>
            </a:lvl2pPr>
            <a:lvl3pPr marL="1143000" indent="-228600" eaLnBrk="0" hangingPunct="0">
              <a:defRPr sz="2400" baseline="-25000">
                <a:solidFill>
                  <a:schemeClr val="tx1"/>
                </a:solidFill>
                <a:latin typeface="Times" pitchFamily="18" charset="0"/>
              </a:defRPr>
            </a:lvl3pPr>
            <a:lvl4pPr marL="1600200" indent="-228600" eaLnBrk="0" hangingPunct="0">
              <a:defRPr sz="2400" baseline="-25000">
                <a:solidFill>
                  <a:schemeClr val="tx1"/>
                </a:solidFill>
                <a:latin typeface="Times" pitchFamily="18" charset="0"/>
              </a:defRPr>
            </a:lvl4pPr>
            <a:lvl5pPr marL="2057400" indent="-228600" eaLnBrk="0" hangingPunct="0">
              <a:defRPr sz="2400" baseline="-25000">
                <a:solidFill>
                  <a:schemeClr val="tx1"/>
                </a:solidFill>
                <a:latin typeface="Times" pitchFamily="18" charset="0"/>
              </a:defRPr>
            </a:lvl5pPr>
            <a:lvl6pPr marL="2514600" indent="-228600" eaLnBrk="0" fontAlgn="base" hangingPunct="0">
              <a:spcBef>
                <a:spcPct val="0"/>
              </a:spcBef>
              <a:spcAft>
                <a:spcPct val="0"/>
              </a:spcAft>
              <a:defRPr sz="2400" baseline="-25000">
                <a:solidFill>
                  <a:schemeClr val="tx1"/>
                </a:solidFill>
                <a:latin typeface="Times" pitchFamily="18" charset="0"/>
              </a:defRPr>
            </a:lvl6pPr>
            <a:lvl7pPr marL="2971800" indent="-228600" eaLnBrk="0" fontAlgn="base" hangingPunct="0">
              <a:spcBef>
                <a:spcPct val="0"/>
              </a:spcBef>
              <a:spcAft>
                <a:spcPct val="0"/>
              </a:spcAft>
              <a:defRPr sz="2400" baseline="-25000">
                <a:solidFill>
                  <a:schemeClr val="tx1"/>
                </a:solidFill>
                <a:latin typeface="Times" pitchFamily="18" charset="0"/>
              </a:defRPr>
            </a:lvl7pPr>
            <a:lvl8pPr marL="3429000" indent="-228600" eaLnBrk="0" fontAlgn="base" hangingPunct="0">
              <a:spcBef>
                <a:spcPct val="0"/>
              </a:spcBef>
              <a:spcAft>
                <a:spcPct val="0"/>
              </a:spcAft>
              <a:defRPr sz="2400" baseline="-25000">
                <a:solidFill>
                  <a:schemeClr val="tx1"/>
                </a:solidFill>
                <a:latin typeface="Times" pitchFamily="18" charset="0"/>
              </a:defRPr>
            </a:lvl8pPr>
            <a:lvl9pPr marL="3886200" indent="-228600" eaLnBrk="0" fontAlgn="base" hangingPunct="0">
              <a:spcBef>
                <a:spcPct val="0"/>
              </a:spcBef>
              <a:spcAft>
                <a:spcPct val="0"/>
              </a:spcAft>
              <a:defRPr sz="2400" baseline="-25000">
                <a:solidFill>
                  <a:schemeClr val="tx1"/>
                </a:solidFill>
                <a:latin typeface="Times" pitchFamily="18" charset="0"/>
              </a:defRPr>
            </a:lvl9pPr>
          </a:lstStyle>
          <a:p>
            <a:fld id="{B3633569-A633-4E57-87B0-2A97CEA17424}" type="slidenum">
              <a:rPr lang="en-US" sz="1200" baseline="0" smtClean="0"/>
              <a:pPr/>
              <a:t>25</a:t>
            </a:fld>
            <a:endParaRPr lang="en-US" sz="1200" baseline="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test</a:t>
            </a:r>
            <a:r>
              <a:rPr lang="en-US" baseline="0" dirty="0" smtClean="0"/>
              <a:t> results on the mean comparisons are statistically significant.</a:t>
            </a:r>
          </a:p>
        </p:txBody>
      </p:sp>
      <p:sp>
        <p:nvSpPr>
          <p:cNvPr id="4" name="Footer Placeholder 3"/>
          <p:cNvSpPr>
            <a:spLocks noGrp="1"/>
          </p:cNvSpPr>
          <p:nvPr>
            <p:ph type="ftr" sz="quarter" idx="10"/>
          </p:nvPr>
        </p:nvSpPr>
        <p:spPr/>
        <p:txBody>
          <a:bodyPr/>
          <a:lstStyle/>
          <a:p>
            <a:pPr>
              <a:defRPr/>
            </a:pPr>
            <a:r>
              <a:rPr lang="en-US" smtClean="0"/>
              <a:t>© 2006 Michigan State University Board of Trustees</a:t>
            </a:r>
            <a:endParaRPr lang="en-US"/>
          </a:p>
        </p:txBody>
      </p:sp>
      <p:sp>
        <p:nvSpPr>
          <p:cNvPr id="5" name="Slide Number Placeholder 4"/>
          <p:cNvSpPr>
            <a:spLocks noGrp="1"/>
          </p:cNvSpPr>
          <p:nvPr>
            <p:ph type="sldNum" sz="quarter" idx="11"/>
          </p:nvPr>
        </p:nvSpPr>
        <p:spPr/>
        <p:txBody>
          <a:bodyPr/>
          <a:lstStyle/>
          <a:p>
            <a:pPr>
              <a:defRPr/>
            </a:pPr>
            <a:fld id="{E93EE893-7321-4702-838A-C8E4943029E1}" type="slidenum">
              <a:rPr lang="en-US" smtClean="0"/>
              <a:pPr>
                <a:defRPr/>
              </a:pPr>
              <a:t>26</a:t>
            </a:fld>
            <a:endParaRPr lang="en-US"/>
          </a:p>
        </p:txBody>
      </p:sp>
    </p:spTree>
    <p:extLst>
      <p:ext uri="{BB962C8B-B14F-4D97-AF65-F5344CB8AC3E}">
        <p14:creationId xmlns:p14="http://schemas.microsoft.com/office/powerpoint/2010/main" val="647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44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99674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361712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1573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12413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42307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35317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286518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217872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153702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191024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5BAE5F-273D-3E4B-9EF3-804BDC33D479}" type="datetimeFigureOut">
              <a:rPr lang="en-US" smtClean="0"/>
              <a:pPr/>
              <a:t>4/13/2012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511282-4F1A-9842-9241-35C20F33F14E}" type="slidenum">
              <a:rPr lang="en-US" smtClean="0"/>
              <a:pPr/>
              <a:t>‹#›</a:t>
            </a:fld>
            <a:endParaRPr lang="en-US"/>
          </a:p>
        </p:txBody>
      </p:sp>
    </p:spTree>
    <p:extLst>
      <p:ext uri="{BB962C8B-B14F-4D97-AF65-F5344CB8AC3E}">
        <p14:creationId xmlns:p14="http://schemas.microsoft.com/office/powerpoint/2010/main" val="68397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RB21_NM_foot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19672"/>
            <a:ext cx="9144001" cy="338328"/>
          </a:xfrm>
          <a:prstGeom prst="rect">
            <a:avLst/>
          </a:prstGeom>
        </p:spPr>
      </p:pic>
    </p:spTree>
    <p:extLst>
      <p:ext uri="{BB962C8B-B14F-4D97-AF65-F5344CB8AC3E}">
        <p14:creationId xmlns:p14="http://schemas.microsoft.com/office/powerpoint/2010/main" val="331474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rgbClr val="DE6422"/>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rgbClr val="144060"/>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144060"/>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144060"/>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144060"/>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144060"/>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B21_NM_title_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72921" y="1147378"/>
            <a:ext cx="8151648" cy="5073118"/>
          </a:xfrm>
        </p:spPr>
        <p:txBody>
          <a:bodyPr anchor="t">
            <a:noAutofit/>
          </a:bodyPr>
          <a:lstStyle/>
          <a:p>
            <a:pPr algn="l"/>
            <a:r>
              <a:rPr lang="en-US" dirty="0" smtClean="0"/>
              <a:t>From Participation to Power: </a:t>
            </a:r>
            <a:r>
              <a:rPr lang="en-US" sz="3600" dirty="0" smtClean="0"/>
              <a:t>Creating Meaningful Roles for Youth in Organizational and Community Change </a:t>
            </a:r>
            <a:r>
              <a:rPr lang="en-US" dirty="0" smtClean="0"/>
              <a:t/>
            </a:r>
            <a:br>
              <a:rPr lang="en-US" dirty="0" smtClean="0"/>
            </a:br>
            <a:r>
              <a:rPr lang="en-US" sz="2000" dirty="0" smtClean="0"/>
              <a:t/>
            </a:r>
            <a:br>
              <a:rPr lang="en-US" sz="2000" dirty="0" smtClean="0"/>
            </a:br>
            <a:r>
              <a:rPr lang="en-US" sz="2000" dirty="0" smtClean="0">
                <a:solidFill>
                  <a:srgbClr val="144060"/>
                </a:solidFill>
              </a:rPr>
              <a:t>John Weiss			Ben Alfaro 		Lawanda Bradley</a:t>
            </a:r>
            <a:r>
              <a:rPr lang="en-US" sz="2000" dirty="0" smtClean="0">
                <a:solidFill>
                  <a:srgbClr val="144060"/>
                </a:solidFill>
                <a:latin typeface="Franklin Gothic Book"/>
                <a:cs typeface="Franklin Gothic Book"/>
              </a:rPr>
              <a:t/>
            </a:r>
            <a:br>
              <a:rPr lang="en-US" sz="2000" dirty="0" smtClean="0">
                <a:solidFill>
                  <a:srgbClr val="144060"/>
                </a:solidFill>
                <a:latin typeface="Franklin Gothic Book"/>
                <a:cs typeface="Franklin Gothic Book"/>
              </a:rPr>
            </a:br>
            <a:r>
              <a:rPr lang="en-US" sz="1800" i="1" dirty="0" smtClean="0">
                <a:solidFill>
                  <a:srgbClr val="144060"/>
                </a:solidFill>
                <a:latin typeface="Franklin Gothic Book"/>
                <a:cs typeface="Franklin Gothic Book"/>
              </a:rPr>
              <a:t>Executive Director		Alumnus			Youth Action Coordinator</a:t>
            </a:r>
            <a:br>
              <a:rPr lang="en-US" sz="1800" i="1" dirty="0" smtClean="0">
                <a:solidFill>
                  <a:srgbClr val="144060"/>
                </a:solidFill>
                <a:latin typeface="Franklin Gothic Book"/>
                <a:cs typeface="Franklin Gothic Book"/>
              </a:rPr>
            </a:br>
            <a:r>
              <a:rPr lang="en-US" sz="1800" i="1" dirty="0" smtClean="0">
                <a:solidFill>
                  <a:srgbClr val="144060"/>
                </a:solidFill>
                <a:latin typeface="Franklin Gothic Book"/>
                <a:cs typeface="Franklin Gothic Book"/>
              </a:rPr>
              <a:t>Neutral Zone			Neutral Zone 		Oasis Center</a:t>
            </a:r>
            <a:br>
              <a:rPr lang="en-US" sz="1800" i="1" dirty="0" smtClean="0">
                <a:solidFill>
                  <a:srgbClr val="144060"/>
                </a:solidFill>
                <a:latin typeface="Franklin Gothic Book"/>
                <a:cs typeface="Franklin Gothic Book"/>
              </a:rPr>
            </a:br>
            <a:r>
              <a:rPr lang="en-US" sz="1800" i="1" dirty="0" smtClean="0">
                <a:solidFill>
                  <a:srgbClr val="144060"/>
                </a:solidFill>
                <a:latin typeface="Franklin Gothic Book"/>
                <a:cs typeface="Franklin Gothic Book"/>
              </a:rPr>
              <a:t/>
            </a:r>
            <a:br>
              <a:rPr lang="en-US" sz="1800" i="1" dirty="0" smtClean="0">
                <a:solidFill>
                  <a:srgbClr val="144060"/>
                </a:solidFill>
                <a:latin typeface="Franklin Gothic Book"/>
                <a:cs typeface="Franklin Gothic Book"/>
              </a:rPr>
            </a:br>
            <a:r>
              <a:rPr lang="en-US" sz="2000" dirty="0" smtClean="0">
                <a:solidFill>
                  <a:srgbClr val="144060"/>
                </a:solidFill>
              </a:rPr>
              <a:t>Alicia Wilson-Ahlstrom		Gina McGovern</a:t>
            </a:r>
            <a:r>
              <a:rPr lang="en-US" sz="2000" dirty="0" smtClean="0">
                <a:solidFill>
                  <a:srgbClr val="144060"/>
                </a:solidFill>
                <a:latin typeface="Franklin Gothic Book"/>
                <a:cs typeface="Franklin Gothic Book"/>
              </a:rPr>
              <a:t/>
            </a:r>
            <a:br>
              <a:rPr lang="en-US" sz="2000" dirty="0" smtClean="0">
                <a:solidFill>
                  <a:srgbClr val="144060"/>
                </a:solidFill>
                <a:latin typeface="Franklin Gothic Book"/>
                <a:cs typeface="Franklin Gothic Book"/>
              </a:rPr>
            </a:br>
            <a:r>
              <a:rPr lang="en-US" sz="1800" i="1" dirty="0" smtClean="0">
                <a:solidFill>
                  <a:srgbClr val="144060"/>
                </a:solidFill>
                <a:latin typeface="Franklin Gothic Book"/>
                <a:cs typeface="Franklin Gothic Book"/>
              </a:rPr>
              <a:t>Senior Program Manager		Design and Innovation Specialist</a:t>
            </a:r>
            <a:br>
              <a:rPr lang="en-US" sz="1800" i="1" dirty="0" smtClean="0">
                <a:solidFill>
                  <a:srgbClr val="144060"/>
                </a:solidFill>
                <a:latin typeface="Franklin Gothic Book"/>
                <a:cs typeface="Franklin Gothic Book"/>
              </a:rPr>
            </a:br>
            <a:r>
              <a:rPr lang="en-US" sz="1800" i="1" dirty="0" smtClean="0">
                <a:solidFill>
                  <a:srgbClr val="144060"/>
                </a:solidFill>
                <a:latin typeface="Franklin Gothic Book"/>
                <a:cs typeface="Franklin Gothic Book"/>
              </a:rPr>
              <a:t>Forum for Youth Investment		Center for Youth Program Quality</a:t>
            </a:r>
            <a:r>
              <a:rPr lang="en-US" sz="2000" i="1" dirty="0" smtClean="0">
                <a:solidFill>
                  <a:srgbClr val="144060"/>
                </a:solidFill>
                <a:latin typeface="Franklin Gothic Book"/>
                <a:cs typeface="Franklin Gothic Book"/>
              </a:rPr>
              <a:t/>
            </a:r>
            <a:br>
              <a:rPr lang="en-US" sz="2000" i="1" dirty="0" smtClean="0">
                <a:solidFill>
                  <a:srgbClr val="144060"/>
                </a:solidFill>
                <a:latin typeface="Franklin Gothic Book"/>
                <a:cs typeface="Franklin Gothic Book"/>
              </a:rPr>
            </a:br>
            <a:r>
              <a:rPr lang="en-US" sz="2000" i="1" dirty="0" smtClean="0">
                <a:solidFill>
                  <a:srgbClr val="144060"/>
                </a:solidFill>
                <a:latin typeface="Franklin Gothic Book"/>
                <a:cs typeface="Franklin Gothic Book"/>
              </a:rPr>
              <a:t/>
            </a:r>
            <a:br>
              <a:rPr lang="en-US" sz="2000" i="1" dirty="0" smtClean="0">
                <a:solidFill>
                  <a:srgbClr val="144060"/>
                </a:solidFill>
                <a:latin typeface="Franklin Gothic Book"/>
                <a:cs typeface="Franklin Gothic Book"/>
              </a:rPr>
            </a:br>
            <a:r>
              <a:rPr lang="en-US" sz="2000" i="1" dirty="0" smtClean="0">
                <a:solidFill>
                  <a:srgbClr val="144060"/>
                </a:solidFill>
                <a:latin typeface="Franklin Gothic Book"/>
                <a:cs typeface="Franklin Gothic Book"/>
              </a:rPr>
              <a:t>April 19, 2012 </a:t>
            </a:r>
            <a:endParaRPr lang="en-US" sz="2000" i="1" dirty="0">
              <a:solidFill>
                <a:srgbClr val="144060"/>
              </a:solidFill>
              <a:latin typeface="Franklin Gothic Book"/>
              <a:cs typeface="Franklin Gothic Book"/>
            </a:endParaRPr>
          </a:p>
        </p:txBody>
      </p:sp>
      <p:sp>
        <p:nvSpPr>
          <p:cNvPr id="5" name="TextBox 4"/>
          <p:cNvSpPr txBox="1"/>
          <p:nvPr/>
        </p:nvSpPr>
        <p:spPr>
          <a:xfrm>
            <a:off x="491919" y="6447174"/>
            <a:ext cx="2319384" cy="369332"/>
          </a:xfrm>
          <a:prstGeom prst="rect">
            <a:avLst/>
          </a:prstGeom>
          <a:noFill/>
        </p:spPr>
        <p:txBody>
          <a:bodyPr wrap="square" rtlCol="0">
            <a:spAutoFit/>
          </a:bodyPr>
          <a:lstStyle/>
          <a:p>
            <a:r>
              <a:rPr lang="en-US" dirty="0" smtClean="0">
                <a:solidFill>
                  <a:srgbClr val="144060"/>
                </a:solidFill>
                <a:latin typeface="Franklin Gothic Demi"/>
                <a:cs typeface="Franklin Gothic Demi"/>
              </a:rPr>
              <a:t>#readyby21</a:t>
            </a:r>
            <a:endParaRPr lang="en-US" dirty="0">
              <a:solidFill>
                <a:srgbClr val="144060"/>
              </a:solidFill>
              <a:latin typeface="Franklin Gothic Demi"/>
              <a:cs typeface="Franklin Gothic Demi"/>
            </a:endParaRPr>
          </a:p>
        </p:txBody>
      </p:sp>
      <p:pic>
        <p:nvPicPr>
          <p:cNvPr id="6" name="Picture 5"/>
          <p:cNvPicPr>
            <a:picLocks noChangeAspect="1"/>
          </p:cNvPicPr>
          <p:nvPr/>
        </p:nvPicPr>
        <p:blipFill>
          <a:blip r:embed="rId3"/>
          <a:stretch>
            <a:fillRect/>
          </a:stretch>
        </p:blipFill>
        <p:spPr>
          <a:xfrm>
            <a:off x="158653" y="6427784"/>
            <a:ext cx="333266" cy="333266"/>
          </a:xfrm>
          <a:prstGeom prst="rect">
            <a:avLst/>
          </a:prstGeom>
        </p:spPr>
      </p:pic>
    </p:spTree>
    <p:extLst>
      <p:ext uri="{BB962C8B-B14F-4D97-AF65-F5344CB8AC3E}">
        <p14:creationId xmlns:p14="http://schemas.microsoft.com/office/powerpoint/2010/main" val="1907795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Oasis Center</a:t>
            </a:r>
            <a:endParaRPr lang="en-US" dirty="0"/>
          </a:p>
        </p:txBody>
      </p:sp>
      <p:sp>
        <p:nvSpPr>
          <p:cNvPr id="4" name="Text Placeholder 3"/>
          <p:cNvSpPr>
            <a:spLocks noGrp="1"/>
          </p:cNvSpPr>
          <p:nvPr>
            <p:ph type="body" idx="1"/>
          </p:nvPr>
        </p:nvSpPr>
        <p:spPr/>
        <p:txBody>
          <a:bodyPr/>
          <a:lstStyle/>
          <a:p>
            <a:r>
              <a:rPr lang="en-US" dirty="0" smtClean="0"/>
              <a:t>Helping youth grow, thrive, and create positive change.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85000" lnSpcReduction="10000"/>
          </a:bodyPr>
          <a:lstStyle/>
          <a:p>
            <a:r>
              <a:rPr lang="en-US" dirty="0" smtClean="0"/>
              <a:t>Oasis Center has a 41 year history rooted in youth support including positive youth development, crisis management, and youth leadership.  </a:t>
            </a:r>
          </a:p>
          <a:p>
            <a:r>
              <a:rPr lang="en-US" dirty="0" smtClean="0"/>
              <a:t>In the past 7 years,  Oasis Center  has broadened its scope to include youth and families from less privileged and culturally diverse backgrounds . </a:t>
            </a:r>
          </a:p>
          <a:p>
            <a:r>
              <a:rPr lang="en-US" dirty="0" smtClean="0"/>
              <a:t>As a result, Oasis has created a model of youth organizing that is consistently transforming to meet the needs of the youth it engages while moving  the social-change framework to the forefront of issue-based leadership. </a:t>
            </a:r>
          </a:p>
          <a:p>
            <a:endParaRPr lang="en-US" dirty="0" smtClean="0"/>
          </a:p>
        </p:txBody>
      </p:sp>
      <p:pic>
        <p:nvPicPr>
          <p:cNvPr id="3" name="Picture 2" descr="oasislogotag_color.JPG"/>
          <p:cNvPicPr>
            <a:picLocks noChangeAspect="1"/>
          </p:cNvPicPr>
          <p:nvPr/>
        </p:nvPicPr>
        <p:blipFill>
          <a:blip r:embed="rId2" cstate="print"/>
          <a:srcRect t="17958" b="23826"/>
          <a:stretch>
            <a:fillRect/>
          </a:stretch>
        </p:blipFill>
        <p:spPr>
          <a:xfrm>
            <a:off x="1669960" y="3220"/>
            <a:ext cx="5991464" cy="159698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495800" y="1752600"/>
          <a:ext cx="440457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256727" y="1230868"/>
            <a:ext cx="2930353" cy="369332"/>
          </a:xfrm>
          <a:prstGeom prst="rect">
            <a:avLst/>
          </a:prstGeom>
        </p:spPr>
        <p:txBody>
          <a:bodyPr wrap="none">
            <a:spAutoFit/>
          </a:bodyPr>
          <a:lstStyle/>
          <a:p>
            <a:pPr algn="ct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Youth Action in Nashville, TN </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7" name="Title 6"/>
          <p:cNvSpPr>
            <a:spLocks noGrp="1"/>
          </p:cNvSpPr>
          <p:nvPr>
            <p:ph type="title"/>
          </p:nvPr>
        </p:nvSpPr>
        <p:spPr/>
        <p:txBody>
          <a:bodyPr/>
          <a:lstStyle/>
          <a:p>
            <a:r>
              <a:rPr lang="en-US" dirty="0" smtClean="0"/>
              <a:t>Oasis Youth </a:t>
            </a:r>
            <a:r>
              <a:rPr lang="en-US" dirty="0" err="1" smtClean="0"/>
              <a:t>Mobilizers</a:t>
            </a:r>
            <a:endParaRPr lang="en-US" dirty="0"/>
          </a:p>
        </p:txBody>
      </p:sp>
      <p:sp>
        <p:nvSpPr>
          <p:cNvPr id="8" name="Content Placeholder 7"/>
          <p:cNvSpPr>
            <a:spLocks noGrp="1"/>
          </p:cNvSpPr>
          <p:nvPr>
            <p:ph sz="half" idx="1"/>
          </p:nvPr>
        </p:nvSpPr>
        <p:spPr>
          <a:xfrm>
            <a:off x="0" y="1600200"/>
            <a:ext cx="4495800" cy="4525963"/>
          </a:xfrm>
        </p:spPr>
        <p:txBody>
          <a:bodyPr>
            <a:noAutofit/>
          </a:bodyPr>
          <a:lstStyle/>
          <a:p>
            <a:pPr lvl="0">
              <a:buNone/>
            </a:pPr>
            <a:r>
              <a:rPr lang="en-US" sz="2400" dirty="0" smtClean="0"/>
              <a:t>	Oasis Youth </a:t>
            </a:r>
            <a:r>
              <a:rPr lang="en-US" sz="2400" dirty="0" err="1" smtClean="0"/>
              <a:t>Mobilizers</a:t>
            </a:r>
            <a:r>
              <a:rPr lang="en-US" sz="2400" dirty="0" smtClean="0"/>
              <a:t> are an organized group of diverse high schools students that lend their voice and skills for positive social justice in their community. They build relationships, help communities identify keys issues and develop action strategies for change, and partner with caring adults to create a just environment for all people.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88889" y="1233162"/>
          <a:ext cx="88392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43000" y="2388317"/>
          <a:ext cx="6934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r>
              <a:rPr lang="en-US" dirty="0" smtClean="0"/>
              <a:t>Youth </a:t>
            </a:r>
            <a:r>
              <a:rPr lang="en-US" dirty="0" err="1" smtClean="0"/>
              <a:t>Mobilizers</a:t>
            </a:r>
            <a:r>
              <a:rPr lang="en-US" dirty="0" smtClean="0"/>
              <a:t> Current Campaigns</a:t>
            </a:r>
            <a:endParaRPr lang="en-US" dirty="0"/>
          </a:p>
        </p:txBody>
      </p:sp>
      <p:sp>
        <p:nvSpPr>
          <p:cNvPr id="7" name="Content Placeholder 6"/>
          <p:cNvSpPr>
            <a:spLocks noGrp="1"/>
          </p:cNvSpPr>
          <p:nvPr>
            <p:ph idx="1"/>
          </p:nvPr>
        </p:nvSpPr>
        <p:spPr>
          <a:xfrm>
            <a:off x="457200" y="1329741"/>
            <a:ext cx="8229600" cy="4525963"/>
          </a:xfrm>
        </p:spPr>
        <p:txBody>
          <a:bodyPr/>
          <a:lstStyle/>
          <a:p>
            <a:pPr>
              <a:buNone/>
            </a:pPr>
            <a:r>
              <a:rPr lang="en-US" dirty="0" smtClean="0"/>
              <a:t>	Youth are connected to their communities by history, culture, and identity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a:t>
            </a:r>
            <a:endParaRPr lang="en-US" dirty="0"/>
          </a:p>
        </p:txBody>
      </p:sp>
      <p:sp>
        <p:nvSpPr>
          <p:cNvPr id="3" name="Content Placeholder 2"/>
          <p:cNvSpPr>
            <a:spLocks noGrp="1"/>
          </p:cNvSpPr>
          <p:nvPr>
            <p:ph idx="1"/>
          </p:nvPr>
        </p:nvSpPr>
        <p:spPr/>
        <p:txBody>
          <a:bodyPr/>
          <a:lstStyle/>
          <a:p>
            <a:r>
              <a:rPr lang="en-US" dirty="0" smtClean="0"/>
              <a:t>Transient nature of youth</a:t>
            </a:r>
          </a:p>
          <a:p>
            <a:r>
              <a:rPr lang="en-US" dirty="0" smtClean="0"/>
              <a:t> Transportation</a:t>
            </a:r>
          </a:p>
          <a:p>
            <a:r>
              <a:rPr lang="en-US" dirty="0" smtClean="0"/>
              <a:t>Structure of American business day prohibits youth involvement, </a:t>
            </a:r>
            <a:r>
              <a:rPr lang="en-US" i="1" dirty="0" smtClean="0"/>
              <a:t>i.e.</a:t>
            </a:r>
            <a:r>
              <a:rPr lang="en-US" dirty="0" smtClean="0"/>
              <a:t> meetings are usually between 8:00am – 3:00pm </a:t>
            </a:r>
          </a:p>
          <a:p>
            <a:r>
              <a:rPr lang="en-US" dirty="0" smtClean="0"/>
              <a:t>Base-building</a:t>
            </a:r>
            <a:endParaRPr lang="en-US" dirty="0"/>
          </a:p>
        </p:txBody>
      </p:sp>
      <p:sp>
        <p:nvSpPr>
          <p:cNvPr id="4" name="Rectangle 3"/>
          <p:cNvSpPr/>
          <p:nvPr/>
        </p:nvSpPr>
        <p:spPr>
          <a:xfrm>
            <a:off x="3276600" y="6172200"/>
            <a:ext cx="2930353" cy="369332"/>
          </a:xfrm>
          <a:prstGeom prst="rect">
            <a:avLst/>
          </a:prstGeom>
        </p:spPr>
        <p:txBody>
          <a:bodyPr wrap="none">
            <a:spAutoFit/>
          </a:bodyPr>
          <a:lstStyle/>
          <a:p>
            <a:pPr algn="ct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Youth Action in Nashville, TN </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a:t>
            </a:r>
            <a:endParaRPr lang="en-US" dirty="0"/>
          </a:p>
        </p:txBody>
      </p:sp>
      <p:pic>
        <p:nvPicPr>
          <p:cNvPr id="4" name="Picture 3" descr="oasislogotag_color.JPG"/>
          <p:cNvPicPr>
            <a:picLocks noChangeAspect="1"/>
          </p:cNvPicPr>
          <p:nvPr/>
        </p:nvPicPr>
        <p:blipFill>
          <a:blip r:embed="rId2" cstate="print"/>
          <a:srcRect t="17958" b="23826"/>
          <a:stretch>
            <a:fillRect/>
          </a:stretch>
        </p:blipFill>
        <p:spPr>
          <a:xfrm>
            <a:off x="2867695" y="1600200"/>
            <a:ext cx="5991464" cy="1596980"/>
          </a:xfrm>
          <a:prstGeom prst="rect">
            <a:avLst/>
          </a:prstGeom>
          <a:noFill/>
          <a:ln>
            <a:noFill/>
          </a:ln>
        </p:spPr>
      </p:pic>
      <p:pic>
        <p:nvPicPr>
          <p:cNvPr id="5" name="Picture 4" descr=":::Desktop:ydslogo1.jpg"/>
          <p:cNvPicPr/>
          <p:nvPr/>
        </p:nvPicPr>
        <p:blipFill>
          <a:blip r:embed="rId3" cstate="print"/>
          <a:srcRect/>
          <a:stretch>
            <a:fillRect/>
          </a:stretch>
        </p:blipFill>
        <p:spPr bwMode="auto">
          <a:xfrm>
            <a:off x="730876" y="3544910"/>
            <a:ext cx="3635062" cy="1877096"/>
          </a:xfrm>
          <a:prstGeom prst="rect">
            <a:avLst/>
          </a:prstGeom>
          <a:solidFill>
            <a:schemeClr val="accent3">
              <a:lumMod val="60000"/>
              <a:lumOff val="40000"/>
              <a:alpha val="90000"/>
            </a:schemeClr>
          </a:solid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Core principles for youth engagement</a:t>
            </a:r>
            <a:endParaRPr lang="en-US" dirty="0"/>
          </a:p>
        </p:txBody>
      </p:sp>
      <p:sp>
        <p:nvSpPr>
          <p:cNvPr id="4" name="Text Placeholder 3"/>
          <p:cNvSpPr>
            <a:spLocks noGrp="1"/>
          </p:cNvSpPr>
          <p:nvPr>
            <p:ph type="body" idx="1"/>
          </p:nvPr>
        </p:nvSpPr>
        <p:spPr/>
        <p:txBody>
          <a:bodyPr/>
          <a:lstStyle/>
          <a:p>
            <a:r>
              <a:rPr lang="en-US" dirty="0" smtClean="0"/>
              <a:t>Alicia Wilson-Ahlstrom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Principles for </a:t>
            </a:r>
            <a:br>
              <a:rPr lang="en-US" dirty="0" smtClean="0"/>
            </a:br>
            <a:r>
              <a:rPr lang="en-US" dirty="0" smtClean="0"/>
              <a:t>Youth Engagement</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smtClean="0"/>
              <a:t>Design </a:t>
            </a:r>
            <a:r>
              <a:rPr lang="en-US" dirty="0"/>
              <a:t>an </a:t>
            </a:r>
            <a:r>
              <a:rPr lang="en-US" dirty="0" smtClean="0"/>
              <a:t>outreach strategy.</a:t>
            </a:r>
            <a:endParaRPr lang="en-US" dirty="0"/>
          </a:p>
          <a:p>
            <a:pPr marL="514350" indent="-514350">
              <a:buFont typeface="+mj-lt"/>
              <a:buAutoNum type="arabicPeriod"/>
            </a:pPr>
            <a:endParaRPr lang="en-US" dirty="0"/>
          </a:p>
          <a:p>
            <a:pPr marL="514350" indent="-514350">
              <a:buFont typeface="+mj-lt"/>
              <a:buAutoNum type="arabicPeriod"/>
            </a:pPr>
            <a:r>
              <a:rPr lang="en-US" dirty="0" smtClean="0"/>
              <a:t>Create </a:t>
            </a:r>
            <a:r>
              <a:rPr lang="en-US" dirty="0"/>
              <a:t>a </a:t>
            </a:r>
            <a:r>
              <a:rPr lang="en-US" dirty="0" smtClean="0"/>
              <a:t>home base from which young people can operate.</a:t>
            </a:r>
            <a:endParaRPr lang="en-US" dirty="0"/>
          </a:p>
          <a:p>
            <a:pPr marL="514350" indent="-514350">
              <a:buFont typeface="+mj-lt"/>
              <a:buAutoNum type="arabicPeriod"/>
            </a:pPr>
            <a:endParaRPr lang="en-US" dirty="0" smtClean="0"/>
          </a:p>
          <a:p>
            <a:pPr marL="514350" indent="-514350">
              <a:buFont typeface="+mj-lt"/>
              <a:buAutoNum type="arabicPeriod"/>
            </a:pPr>
            <a:r>
              <a:rPr lang="en-US" dirty="0" smtClean="0"/>
              <a:t>Convey </a:t>
            </a:r>
            <a:r>
              <a:rPr lang="en-US" dirty="0"/>
              <a:t>an </a:t>
            </a:r>
            <a:r>
              <a:rPr lang="en-US" dirty="0" smtClean="0"/>
              <a:t>intentional </a:t>
            </a:r>
            <a:r>
              <a:rPr lang="en-US" dirty="0"/>
              <a:t>p</a:t>
            </a:r>
            <a:r>
              <a:rPr lang="en-US" dirty="0" smtClean="0"/>
              <a:t>hilosophy </a:t>
            </a:r>
            <a:r>
              <a:rPr lang="en-US" dirty="0"/>
              <a:t>of </a:t>
            </a:r>
            <a:r>
              <a:rPr lang="en-US" dirty="0" smtClean="0"/>
              <a:t>change in which young people are central to success. </a:t>
            </a:r>
          </a:p>
          <a:p>
            <a:pPr marL="514350" indent="-514350">
              <a:buFont typeface="+mj-lt"/>
              <a:buAutoNum type="arabicPeriod"/>
            </a:pPr>
            <a:endParaRPr lang="en-US" dirty="0" smtClean="0"/>
          </a:p>
          <a:p>
            <a:pPr marL="514350" indent="-514350">
              <a:buFont typeface="+mj-lt"/>
              <a:buAutoNum type="arabicPeriod"/>
            </a:pPr>
            <a:r>
              <a:rPr lang="en-US" dirty="0" smtClean="0"/>
              <a:t>Identify </a:t>
            </a:r>
            <a:r>
              <a:rPr lang="en-US" dirty="0"/>
              <a:t>i</a:t>
            </a:r>
            <a:r>
              <a:rPr lang="en-US" dirty="0" smtClean="0"/>
              <a:t>ssues central to  and inclusive of young people’s perspectives.</a:t>
            </a:r>
          </a:p>
          <a:p>
            <a:pPr marL="514350" indent="-514350">
              <a:buFont typeface="+mj-lt"/>
              <a:buAutoNum type="arabicPeriod"/>
            </a:pPr>
            <a:endParaRPr lang="en-US" dirty="0"/>
          </a:p>
          <a:p>
            <a:pPr marL="514350" indent="-514350">
              <a:buFont typeface="+mj-lt"/>
              <a:buAutoNum type="arabicPeriod"/>
            </a:pPr>
            <a:r>
              <a:rPr lang="en-US" dirty="0" smtClean="0"/>
              <a:t>Create youth </a:t>
            </a:r>
            <a:r>
              <a:rPr lang="en-US" dirty="0"/>
              <a:t>and </a:t>
            </a:r>
            <a:r>
              <a:rPr lang="en-US" dirty="0" smtClean="0"/>
              <a:t>adult teams.</a:t>
            </a:r>
          </a:p>
          <a:p>
            <a:pPr marL="514350" indent="-514350">
              <a:buFont typeface="+mj-lt"/>
              <a:buAutoNum type="arabicPeriod"/>
            </a:pPr>
            <a:endParaRPr lang="en-US" dirty="0"/>
          </a:p>
          <a:p>
            <a:pPr marL="514350" indent="-514350">
              <a:buFont typeface="+mj-lt"/>
              <a:buAutoNum type="arabicPeriod"/>
            </a:pPr>
            <a:r>
              <a:rPr lang="en-US" dirty="0" smtClean="0"/>
              <a:t>Build youth </a:t>
            </a:r>
            <a:r>
              <a:rPr lang="en-US" dirty="0"/>
              <a:t>and </a:t>
            </a:r>
            <a:r>
              <a:rPr lang="en-US" dirty="0" smtClean="0"/>
              <a:t>adult capacity. </a:t>
            </a:r>
          </a:p>
          <a:p>
            <a:pPr marL="514350" indent="-514350">
              <a:buFont typeface="+mj-lt"/>
              <a:buAutoNum type="arabicPeriod"/>
            </a:pPr>
            <a:endParaRPr lang="en-US" b="1" dirty="0" smtClean="0"/>
          </a:p>
          <a:p>
            <a:pPr marL="514350" indent="-514350">
              <a:buFont typeface="+mj-lt"/>
              <a:buAutoNum type="arabicPeriod"/>
            </a:pPr>
            <a:r>
              <a:rPr lang="en-US" dirty="0" smtClean="0"/>
              <a:t>Provide individual support.</a:t>
            </a:r>
          </a:p>
          <a:p>
            <a:pPr marL="514350" indent="-514350">
              <a:buFont typeface="+mj-lt"/>
              <a:buAutoNum type="arabicPeriod"/>
            </a:pPr>
            <a:endParaRPr lang="en-US" b="1" dirty="0"/>
          </a:p>
          <a:p>
            <a:pPr marL="514350" indent="-514350">
              <a:buFont typeface="+mj-lt"/>
              <a:buAutoNum type="arabicPeriod"/>
            </a:pPr>
            <a:r>
              <a:rPr lang="en-US" dirty="0" smtClean="0"/>
              <a:t>Create opportunities </a:t>
            </a:r>
            <a:r>
              <a:rPr lang="en-US" dirty="0"/>
              <a:t>for </a:t>
            </a:r>
            <a:r>
              <a:rPr lang="en-US" dirty="0" smtClean="0"/>
              <a:t>young people’s sustained access </a:t>
            </a:r>
            <a:r>
              <a:rPr lang="en-US" dirty="0"/>
              <a:t>and </a:t>
            </a:r>
            <a:r>
              <a:rPr lang="en-US" dirty="0" smtClean="0"/>
              <a:t>influence.</a:t>
            </a:r>
            <a:endParaRPr lang="en-US" dirty="0"/>
          </a:p>
        </p:txBody>
      </p:sp>
    </p:spTree>
    <p:extLst>
      <p:ext uri="{BB962C8B-B14F-4D97-AF65-F5344CB8AC3E}">
        <p14:creationId xmlns:p14="http://schemas.microsoft.com/office/powerpoint/2010/main" val="326552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				Agenda</a:t>
            </a:r>
            <a:endParaRPr lang="en-US" dirty="0"/>
          </a:p>
        </p:txBody>
      </p:sp>
      <p:sp>
        <p:nvSpPr>
          <p:cNvPr id="5" name="Content Placeholder 4"/>
          <p:cNvSpPr>
            <a:spLocks noGrp="1"/>
          </p:cNvSpPr>
          <p:nvPr>
            <p:ph sz="half" idx="1"/>
          </p:nvPr>
        </p:nvSpPr>
        <p:spPr/>
        <p:txBody>
          <a:bodyPr>
            <a:noAutofit/>
          </a:bodyPr>
          <a:lstStyle/>
          <a:p>
            <a:r>
              <a:rPr lang="en-US" sz="2600" dirty="0" smtClean="0"/>
              <a:t>Learn how to help students develop specific 21st Century Skills.</a:t>
            </a:r>
          </a:p>
          <a:p>
            <a:r>
              <a:rPr lang="en-US" sz="2600" dirty="0" smtClean="0"/>
              <a:t>Learn practical ways to bring in authentic youth voice and leadership when designing projects and initiatives.</a:t>
            </a:r>
          </a:p>
        </p:txBody>
      </p:sp>
      <p:sp>
        <p:nvSpPr>
          <p:cNvPr id="4" name="Text Placeholder 3"/>
          <p:cNvSpPr>
            <a:spLocks noGrp="1"/>
          </p:cNvSpPr>
          <p:nvPr>
            <p:ph sz="half" idx="2"/>
          </p:nvPr>
        </p:nvSpPr>
        <p:spPr/>
        <p:txBody>
          <a:bodyPr>
            <a:normAutofit fontScale="92500" lnSpcReduction="10000"/>
          </a:bodyPr>
          <a:lstStyle/>
          <a:p>
            <a:r>
              <a:rPr lang="en-US" dirty="0" smtClean="0"/>
              <a:t>Take a Stand</a:t>
            </a:r>
          </a:p>
          <a:p>
            <a:r>
              <a:rPr lang="en-US" dirty="0" smtClean="0"/>
              <a:t>Youth Driven Spaces: the Neutral Zone </a:t>
            </a:r>
          </a:p>
          <a:p>
            <a:r>
              <a:rPr lang="en-US" dirty="0" smtClean="0"/>
              <a:t>Youth </a:t>
            </a:r>
            <a:r>
              <a:rPr lang="en-US" dirty="0" err="1" smtClean="0"/>
              <a:t>Mobilizers</a:t>
            </a:r>
            <a:r>
              <a:rPr lang="en-US" dirty="0" smtClean="0"/>
              <a:t>: the Oasis Center</a:t>
            </a:r>
          </a:p>
          <a:p>
            <a:r>
              <a:rPr lang="en-US" dirty="0" smtClean="0"/>
              <a:t>Core Principles for Engaging Young People in Community Change</a:t>
            </a:r>
          </a:p>
          <a:p>
            <a:r>
              <a:rPr lang="en-US" dirty="0" smtClean="0"/>
              <a:t>Applying What You’ve Learned</a:t>
            </a:r>
          </a:p>
          <a:p>
            <a:r>
              <a:rPr lang="en-US" dirty="0" smtClean="0"/>
              <a:t>Next Steps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What You’ve Learned</a:t>
            </a:r>
            <a:endParaRPr lang="en-US" dirty="0"/>
          </a:p>
        </p:txBody>
      </p:sp>
      <p:sp>
        <p:nvSpPr>
          <p:cNvPr id="3" name="Content Placeholder 2"/>
          <p:cNvSpPr>
            <a:spLocks noGrp="1"/>
          </p:cNvSpPr>
          <p:nvPr>
            <p:ph idx="1"/>
          </p:nvPr>
        </p:nvSpPr>
        <p:spPr/>
        <p:txBody>
          <a:bodyPr>
            <a:normAutofit fontScale="92500"/>
          </a:bodyPr>
          <a:lstStyle/>
          <a:p>
            <a:r>
              <a:rPr lang="en-US" dirty="0" smtClean="0"/>
              <a:t>Look at the frameworks. </a:t>
            </a:r>
          </a:p>
          <a:p>
            <a:r>
              <a:rPr lang="en-US" dirty="0" smtClean="0"/>
              <a:t>What are some things you already do?</a:t>
            </a:r>
          </a:p>
          <a:p>
            <a:r>
              <a:rPr lang="en-US" dirty="0" smtClean="0"/>
              <a:t>What’s a new idea you want to bring back to your agency to wrestle with? </a:t>
            </a:r>
          </a:p>
          <a:p>
            <a:r>
              <a:rPr lang="en-US" dirty="0" smtClean="0"/>
              <a:t>What do you do if you don’t have direct access to youth?</a:t>
            </a:r>
          </a:p>
          <a:p>
            <a:endParaRPr lang="en-US" dirty="0" smtClean="0"/>
          </a:p>
          <a:p>
            <a:pPr>
              <a:buNone/>
            </a:pPr>
            <a:r>
              <a:rPr lang="en-US" b="1" dirty="0" smtClean="0"/>
              <a:t>Consider on your own, then share with a partner.</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Youth Engagement Resources from the Forum for Youth Investment  </a:t>
            </a:r>
          </a:p>
          <a:p>
            <a:endParaRPr lang="en-US" dirty="0" smtClean="0"/>
          </a:p>
          <a:p>
            <a:r>
              <a:rPr lang="en-US" dirty="0" smtClean="0"/>
              <a:t>Ready by 21 Toolkit on Youth Engagement</a:t>
            </a:r>
          </a:p>
          <a:p>
            <a:endParaRPr lang="en-US" dirty="0" smtClean="0"/>
          </a:p>
          <a:p>
            <a:r>
              <a:rPr lang="en-US" dirty="0" smtClean="0"/>
              <a:t>Teen Advisory Council Guidebook and Youth Work Methods Courses from David P. Weikart Center for Youth Program Quality</a:t>
            </a:r>
          </a:p>
          <a:p>
            <a:endParaRPr lang="en-US" dirty="0" smtClean="0"/>
          </a:p>
          <a:p>
            <a:r>
              <a:rPr lang="en-US" dirty="0" smtClean="0"/>
              <a:t>Contact presenters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225378" y="1600200"/>
            <a:ext cx="8686800" cy="4525963"/>
          </a:xfrm>
        </p:spPr>
        <p:txBody>
          <a:bodyPr>
            <a:normAutofit/>
          </a:bodyPr>
          <a:lstStyle/>
          <a:p>
            <a:pPr marL="0" indent="0">
              <a:buNone/>
            </a:pPr>
            <a:r>
              <a:rPr lang="en-US" sz="2400" dirty="0" smtClean="0">
                <a:latin typeface="Franklin Gothic Medium"/>
                <a:ea typeface="+mj-ea"/>
              </a:rPr>
              <a:t>John Weiss				Ben Alfaro 		Lawanda Bradley</a:t>
            </a:r>
            <a:r>
              <a:rPr lang="en-US" sz="2400" dirty="0" smtClean="0">
                <a:ea typeface="+mj-ea"/>
              </a:rPr>
              <a:t/>
            </a:r>
            <a:br>
              <a:rPr lang="en-US" sz="2400" dirty="0" smtClean="0">
                <a:ea typeface="+mj-ea"/>
              </a:rPr>
            </a:br>
            <a:r>
              <a:rPr lang="en-US" sz="2000" i="1" dirty="0" smtClean="0">
                <a:ea typeface="+mj-ea"/>
              </a:rPr>
              <a:t>Executive Director			Alumnus			Youth Action Coordinator</a:t>
            </a:r>
            <a:br>
              <a:rPr lang="en-US" sz="2000" i="1" dirty="0" smtClean="0">
                <a:ea typeface="+mj-ea"/>
              </a:rPr>
            </a:br>
            <a:r>
              <a:rPr lang="en-US" sz="2000" i="1" dirty="0" smtClean="0">
                <a:ea typeface="+mj-ea"/>
              </a:rPr>
              <a:t>Neutral Zone				Neutral Zone 		Oasis Center</a:t>
            </a:r>
            <a:br>
              <a:rPr lang="en-US" sz="2000" i="1" dirty="0" smtClean="0">
                <a:ea typeface="+mj-ea"/>
              </a:rPr>
            </a:br>
            <a:r>
              <a:rPr lang="en-US" sz="1800" i="1" dirty="0" smtClean="0">
                <a:ea typeface="+mj-ea"/>
              </a:rPr>
              <a:t>weiss@neutral-zone.org			ben.alfaro@gmail.com 	lbradley@oasiscenter.org</a:t>
            </a:r>
            <a:endParaRPr lang="en-US" sz="2000" i="1" dirty="0" smtClean="0">
              <a:ea typeface="+mj-ea"/>
            </a:endParaRPr>
          </a:p>
          <a:p>
            <a:pPr marL="0" indent="0">
              <a:spcBef>
                <a:spcPts val="0"/>
              </a:spcBef>
              <a:buNone/>
            </a:pPr>
            <a:r>
              <a:rPr lang="en-US" sz="2000" i="1" dirty="0" smtClean="0">
                <a:ea typeface="+mj-ea"/>
              </a:rPr>
              <a:t/>
            </a:r>
            <a:br>
              <a:rPr lang="en-US" sz="2000" i="1" dirty="0" smtClean="0">
                <a:ea typeface="+mj-ea"/>
              </a:rPr>
            </a:br>
            <a:r>
              <a:rPr lang="en-US" sz="2400" dirty="0" smtClean="0">
                <a:latin typeface="Franklin Gothic Medium"/>
                <a:ea typeface="+mj-ea"/>
              </a:rPr>
              <a:t>Alicia Wilson-Ahlstrom		Gina McGovern</a:t>
            </a:r>
            <a:r>
              <a:rPr lang="en-US" sz="2400" dirty="0" smtClean="0">
                <a:ea typeface="+mj-ea"/>
              </a:rPr>
              <a:t/>
            </a:r>
            <a:br>
              <a:rPr lang="en-US" sz="2400" dirty="0" smtClean="0">
                <a:ea typeface="+mj-ea"/>
              </a:rPr>
            </a:br>
            <a:r>
              <a:rPr lang="en-US" sz="2000" i="1" dirty="0" smtClean="0">
                <a:ea typeface="+mj-ea"/>
              </a:rPr>
              <a:t>Senior Program Manager			Design and Innovation Specialist</a:t>
            </a:r>
            <a:br>
              <a:rPr lang="en-US" sz="2000" i="1" dirty="0" smtClean="0">
                <a:ea typeface="+mj-ea"/>
              </a:rPr>
            </a:br>
            <a:r>
              <a:rPr lang="en-US" sz="2000" i="1" dirty="0" smtClean="0">
                <a:ea typeface="+mj-ea"/>
              </a:rPr>
              <a:t>Forum for Youth Investment		Center for Youth Program Quality</a:t>
            </a:r>
          </a:p>
          <a:p>
            <a:pPr marL="0" indent="0">
              <a:spcBef>
                <a:spcPts val="0"/>
              </a:spcBef>
              <a:buNone/>
            </a:pPr>
            <a:r>
              <a:rPr lang="en-US" sz="1800" i="1" dirty="0" smtClean="0">
                <a:ea typeface="+mj-ea"/>
              </a:rPr>
              <a:t>alicia@forumfyi.org				gina@cypq.org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a:t>
            </a:r>
            <a:endParaRPr lang="en-US" dirty="0"/>
          </a:p>
        </p:txBody>
      </p:sp>
      <p:sp>
        <p:nvSpPr>
          <p:cNvPr id="3" name="Content Placeholder 2"/>
          <p:cNvSpPr>
            <a:spLocks noGrp="1"/>
          </p:cNvSpPr>
          <p:nvPr>
            <p:ph idx="1"/>
          </p:nvPr>
        </p:nvSpPr>
        <p:spPr/>
        <p:txBody>
          <a:bodyPr/>
          <a:lstStyle/>
          <a:p>
            <a:r>
              <a:rPr lang="en-US" dirty="0" smtClean="0"/>
              <a:t>Body Text</a:t>
            </a:r>
            <a:endParaRPr lang="en-US" dirty="0"/>
          </a:p>
        </p:txBody>
      </p:sp>
    </p:spTree>
    <p:extLst>
      <p:ext uri="{BB962C8B-B14F-4D97-AF65-F5344CB8AC3E}">
        <p14:creationId xmlns:p14="http://schemas.microsoft.com/office/powerpoint/2010/main" val="3265529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Youth report improvements in relationships with adults and investment in program.</a:t>
            </a:r>
            <a:endParaRPr lang="en-US" sz="3000" dirty="0"/>
          </a:p>
        </p:txBody>
      </p:sp>
      <p:graphicFrame>
        <p:nvGraphicFramePr>
          <p:cNvPr id="4" name="Content Placeholder 18"/>
          <p:cNvGraphicFramePr>
            <a:graphicFrameLocks/>
          </p:cNvGraphicFramePr>
          <p:nvPr>
            <p:extLst>
              <p:ext uri="{D42A27DB-BD31-4B8C-83A1-F6EECF244321}">
                <p14:modId xmlns:p14="http://schemas.microsoft.com/office/powerpoint/2010/main" val="2498393696"/>
              </p:ext>
            </p:extLst>
          </p:nvPr>
        </p:nvGraphicFramePr>
        <p:xfrm>
          <a:off x="762000" y="1828800"/>
          <a:ext cx="8382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04800" y="6334780"/>
            <a:ext cx="3048000" cy="523220"/>
          </a:xfrm>
          <a:prstGeom prst="rect">
            <a:avLst/>
          </a:prstGeom>
        </p:spPr>
        <p:txBody>
          <a:bodyPr wrap="square">
            <a:spAutoFit/>
          </a:bodyPr>
          <a:lstStyle/>
          <a:p>
            <a:r>
              <a:rPr lang="en-US" sz="1400" baseline="0" dirty="0" smtClean="0">
                <a:latin typeface="+mn-lt"/>
              </a:rPr>
              <a:t>All significant at </a:t>
            </a:r>
            <a:r>
              <a:rPr lang="en-US" sz="1400" i="1" baseline="0" dirty="0" smtClean="0">
                <a:latin typeface="+mn-lt"/>
              </a:rPr>
              <a:t>p</a:t>
            </a:r>
            <a:r>
              <a:rPr lang="en-US" sz="1400" baseline="0" dirty="0" smtClean="0">
                <a:latin typeface="+mn-lt"/>
              </a:rPr>
              <a:t> &lt; .05. </a:t>
            </a:r>
          </a:p>
          <a:p>
            <a:endParaRPr lang="en-US" sz="1400" baseline="0" dirty="0">
              <a:latin typeface="+mn-lt"/>
            </a:endParaRPr>
          </a:p>
        </p:txBody>
      </p:sp>
      <p:sp>
        <p:nvSpPr>
          <p:cNvPr id="7" name="Right Arrow 6"/>
          <p:cNvSpPr/>
          <p:nvPr/>
        </p:nvSpPr>
        <p:spPr bwMode="auto">
          <a:xfrm rot="10800000">
            <a:off x="5029200" y="510540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p:txBody>
      </p:sp>
    </p:spTree>
    <p:extLst>
      <p:ext uri="{BB962C8B-B14F-4D97-AF65-F5344CB8AC3E}">
        <p14:creationId xmlns:p14="http://schemas.microsoft.com/office/powerpoint/2010/main" val="10501466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sz="3000" dirty="0" smtClean="0"/>
              <a:t>Youth observe no change or </a:t>
            </a:r>
            <a:r>
              <a:rPr lang="en-US" sz="3000" i="1" dirty="0" smtClean="0"/>
              <a:t>less</a:t>
            </a:r>
            <a:r>
              <a:rPr lang="en-US" sz="3000" dirty="0" smtClean="0"/>
              <a:t> youth responsibility for organizational management; likely to be greater awareness of possibilities.</a:t>
            </a:r>
            <a:endParaRPr lang="en-US" sz="3000" dirty="0" smtClean="0">
              <a:ea typeface="ＭＳ Ｐゴシック" pitchFamily="34" charset="-128"/>
            </a:endParaRPr>
          </a:p>
        </p:txBody>
      </p:sp>
      <p:graphicFrame>
        <p:nvGraphicFramePr>
          <p:cNvPr id="19" name="Content Placeholder 18"/>
          <p:cNvGraphicFramePr>
            <a:graphicFrameLocks noGrp="1"/>
          </p:cNvGraphicFramePr>
          <p:nvPr>
            <p:ph idx="4294967295"/>
            <p:extLst>
              <p:ext uri="{D42A27DB-BD31-4B8C-83A1-F6EECF244321}">
                <p14:modId xmlns:p14="http://schemas.microsoft.com/office/powerpoint/2010/main" val="2613573420"/>
              </p:ext>
            </p:extLst>
          </p:nvPr>
        </p:nvGraphicFramePr>
        <p:xfrm>
          <a:off x="1066800" y="1752600"/>
          <a:ext cx="8077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6"/>
          <p:cNvSpPr txBox="1"/>
          <p:nvPr/>
        </p:nvSpPr>
        <p:spPr>
          <a:xfrm>
            <a:off x="3276600" y="5715000"/>
            <a:ext cx="12954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aseline="0" dirty="0" smtClean="0">
                <a:latin typeface="Arial"/>
              </a:rPr>
              <a:t>Completely adults</a:t>
            </a:r>
            <a:endParaRPr lang="en-US" sz="1400" baseline="0" dirty="0">
              <a:latin typeface="Arial"/>
            </a:endParaRPr>
          </a:p>
        </p:txBody>
      </p:sp>
      <p:sp>
        <p:nvSpPr>
          <p:cNvPr id="12" name="TextBox 6"/>
          <p:cNvSpPr txBox="1"/>
          <p:nvPr/>
        </p:nvSpPr>
        <p:spPr>
          <a:xfrm>
            <a:off x="7467600" y="5715000"/>
            <a:ext cx="12954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aseline="0" dirty="0" smtClean="0">
                <a:latin typeface="Arial"/>
              </a:rPr>
              <a:t>Completely youth</a:t>
            </a:r>
            <a:endParaRPr lang="en-US" sz="1400" baseline="0" dirty="0">
              <a:latin typeface="Arial"/>
            </a:endParaRPr>
          </a:p>
        </p:txBody>
      </p:sp>
      <p:sp>
        <p:nvSpPr>
          <p:cNvPr id="13" name="TextBox 6"/>
          <p:cNvSpPr txBox="1"/>
          <p:nvPr/>
        </p:nvSpPr>
        <p:spPr>
          <a:xfrm>
            <a:off x="5334000" y="5715000"/>
            <a:ext cx="12954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aseline="0" dirty="0" smtClean="0">
                <a:solidFill>
                  <a:srgbClr val="FF0000"/>
                </a:solidFill>
                <a:latin typeface="Arial"/>
              </a:rPr>
              <a:t>Equally shared</a:t>
            </a:r>
            <a:endParaRPr lang="en-US" sz="1400" baseline="0" dirty="0">
              <a:solidFill>
                <a:srgbClr val="FF0000"/>
              </a:solidFill>
              <a:latin typeface="Arial"/>
            </a:endParaRPr>
          </a:p>
        </p:txBody>
      </p:sp>
      <p:sp>
        <p:nvSpPr>
          <p:cNvPr id="14" name="Rectangle 13"/>
          <p:cNvSpPr/>
          <p:nvPr/>
        </p:nvSpPr>
        <p:spPr>
          <a:xfrm>
            <a:off x="228600" y="5903893"/>
            <a:ext cx="2514600" cy="954107"/>
          </a:xfrm>
          <a:prstGeom prst="rect">
            <a:avLst/>
          </a:prstGeom>
        </p:spPr>
        <p:txBody>
          <a:bodyPr wrap="square">
            <a:spAutoFit/>
          </a:bodyPr>
          <a:lstStyle/>
          <a:p>
            <a:r>
              <a:rPr lang="en-US" sz="1400" baseline="0" dirty="0" smtClean="0">
                <a:latin typeface="+mn-lt"/>
              </a:rPr>
              <a:t>Adapted from Kalamazoo Youth Development Network, 1999.</a:t>
            </a:r>
          </a:p>
          <a:p>
            <a:endParaRPr lang="en-US" sz="1400" baseline="0" dirty="0">
              <a:latin typeface="+mn-lt"/>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Youth report improvement in self-management skills and larger connections.</a:t>
            </a:r>
            <a:endParaRPr lang="en-US" sz="32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50103956"/>
              </p:ext>
            </p:extLst>
          </p:nvPr>
        </p:nvGraphicFramePr>
        <p:xfrm>
          <a:off x="609600" y="1524000"/>
          <a:ext cx="8534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52400" y="6119336"/>
            <a:ext cx="3048000" cy="738664"/>
          </a:xfrm>
          <a:prstGeom prst="rect">
            <a:avLst/>
          </a:prstGeom>
        </p:spPr>
        <p:txBody>
          <a:bodyPr wrap="square">
            <a:spAutoFit/>
          </a:bodyPr>
          <a:lstStyle/>
          <a:p>
            <a:r>
              <a:rPr lang="en-US" sz="1400" baseline="0" dirty="0" smtClean="0">
                <a:latin typeface="+mn-lt"/>
              </a:rPr>
              <a:t>YES 2.0, Hansen &amp; Larson, 2005, adapted. All significant at </a:t>
            </a:r>
            <a:r>
              <a:rPr lang="en-US" sz="1400" i="1" baseline="0" dirty="0" smtClean="0">
                <a:latin typeface="+mn-lt"/>
              </a:rPr>
              <a:t>p</a:t>
            </a:r>
            <a:r>
              <a:rPr lang="en-US" sz="1400" baseline="0" dirty="0" smtClean="0">
                <a:latin typeface="+mn-lt"/>
              </a:rPr>
              <a:t> &lt; .05. </a:t>
            </a:r>
          </a:p>
          <a:p>
            <a:endParaRPr lang="en-US" sz="1400" baseline="0" dirty="0">
              <a:latin typeface="+mn-lt"/>
            </a:endParaRPr>
          </a:p>
        </p:txBody>
      </p:sp>
      <p:sp>
        <p:nvSpPr>
          <p:cNvPr id="7" name="TextBox 6"/>
          <p:cNvSpPr txBox="1"/>
          <p:nvPr/>
        </p:nvSpPr>
        <p:spPr>
          <a:xfrm>
            <a:off x="3810000" y="5943600"/>
            <a:ext cx="1066800" cy="523220"/>
          </a:xfrm>
          <a:prstGeom prst="rect">
            <a:avLst/>
          </a:prstGeom>
          <a:noFill/>
        </p:spPr>
        <p:txBody>
          <a:bodyPr wrap="square" rtlCol="0">
            <a:spAutoFit/>
          </a:bodyPr>
          <a:lstStyle/>
          <a:p>
            <a:pPr algn="ctr"/>
            <a:r>
              <a:rPr lang="en-US" sz="1400" baseline="0" dirty="0" smtClean="0">
                <a:latin typeface="+mn-lt"/>
              </a:rPr>
              <a:t>Strongly disagree</a:t>
            </a:r>
            <a:endParaRPr lang="en-US" sz="1400" baseline="0" dirty="0">
              <a:latin typeface="+mn-lt"/>
            </a:endParaRPr>
          </a:p>
        </p:txBody>
      </p:sp>
      <p:sp>
        <p:nvSpPr>
          <p:cNvPr id="8" name="TextBox 7"/>
          <p:cNvSpPr txBox="1"/>
          <p:nvPr/>
        </p:nvSpPr>
        <p:spPr>
          <a:xfrm>
            <a:off x="7924800" y="5943600"/>
            <a:ext cx="1066800" cy="523220"/>
          </a:xfrm>
          <a:prstGeom prst="rect">
            <a:avLst/>
          </a:prstGeom>
          <a:noFill/>
        </p:spPr>
        <p:txBody>
          <a:bodyPr wrap="square" rtlCol="0">
            <a:spAutoFit/>
          </a:bodyPr>
          <a:lstStyle/>
          <a:p>
            <a:pPr algn="ctr"/>
            <a:r>
              <a:rPr lang="en-US" sz="1400" baseline="0" dirty="0" smtClean="0">
                <a:latin typeface="+mn-lt"/>
              </a:rPr>
              <a:t>Strongly agree</a:t>
            </a:r>
            <a:endParaRPr lang="en-US" sz="1400" baseline="0" dirty="0">
              <a:latin typeface="+mn-lt"/>
            </a:endParaRPr>
          </a:p>
        </p:txBody>
      </p:sp>
      <p:sp>
        <p:nvSpPr>
          <p:cNvPr id="9" name="Right Arrow 8"/>
          <p:cNvSpPr/>
          <p:nvPr/>
        </p:nvSpPr>
        <p:spPr bwMode="auto">
          <a:xfrm rot="10800000">
            <a:off x="7772400" y="335280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p:txBody>
      </p:sp>
      <p:sp>
        <p:nvSpPr>
          <p:cNvPr id="10" name="Right Arrow 9"/>
          <p:cNvSpPr/>
          <p:nvPr/>
        </p:nvSpPr>
        <p:spPr bwMode="auto">
          <a:xfrm rot="10800000">
            <a:off x="8077200" y="175260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p:txBody>
      </p:sp>
      <p:sp>
        <p:nvSpPr>
          <p:cNvPr id="11" name="Right Arrow 10"/>
          <p:cNvSpPr/>
          <p:nvPr/>
        </p:nvSpPr>
        <p:spPr bwMode="auto">
          <a:xfrm rot="10800000">
            <a:off x="7848600" y="464820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p:txBody>
      </p:sp>
      <p:sp>
        <p:nvSpPr>
          <p:cNvPr id="12" name="Right Arrow 11"/>
          <p:cNvSpPr/>
          <p:nvPr/>
        </p:nvSpPr>
        <p:spPr bwMode="auto">
          <a:xfrm rot="10800000">
            <a:off x="7772400" y="518160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p:txBody>
      </p:sp>
    </p:spTree>
    <p:extLst>
      <p:ext uri="{BB962C8B-B14F-4D97-AF65-F5344CB8AC3E}">
        <p14:creationId xmlns:p14="http://schemas.microsoft.com/office/powerpoint/2010/main" val="17082001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Youth report improvement in organizational management and team leadership skills.</a:t>
            </a:r>
            <a:endParaRPr lang="en-US" sz="32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73843476"/>
              </p:ext>
            </p:extLst>
          </p:nvPr>
        </p:nvGraphicFramePr>
        <p:xfrm>
          <a:off x="762000" y="1600200"/>
          <a:ext cx="8382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038600" y="6172200"/>
            <a:ext cx="1066800" cy="523220"/>
          </a:xfrm>
          <a:prstGeom prst="rect">
            <a:avLst/>
          </a:prstGeom>
          <a:noFill/>
        </p:spPr>
        <p:txBody>
          <a:bodyPr wrap="square" rtlCol="0">
            <a:spAutoFit/>
          </a:bodyPr>
          <a:lstStyle/>
          <a:p>
            <a:pPr algn="ctr"/>
            <a:r>
              <a:rPr lang="en-US" sz="1400" baseline="0" dirty="0" smtClean="0">
                <a:latin typeface="+mn-lt"/>
              </a:rPr>
              <a:t>Strongly disagree</a:t>
            </a:r>
            <a:endParaRPr lang="en-US" sz="1400" baseline="0" dirty="0">
              <a:latin typeface="+mn-lt"/>
            </a:endParaRPr>
          </a:p>
        </p:txBody>
      </p:sp>
      <p:sp>
        <p:nvSpPr>
          <p:cNvPr id="8" name="TextBox 7"/>
          <p:cNvSpPr txBox="1"/>
          <p:nvPr/>
        </p:nvSpPr>
        <p:spPr>
          <a:xfrm>
            <a:off x="7620000" y="6172200"/>
            <a:ext cx="1066800" cy="523220"/>
          </a:xfrm>
          <a:prstGeom prst="rect">
            <a:avLst/>
          </a:prstGeom>
          <a:noFill/>
        </p:spPr>
        <p:txBody>
          <a:bodyPr wrap="square" rtlCol="0">
            <a:spAutoFit/>
          </a:bodyPr>
          <a:lstStyle/>
          <a:p>
            <a:pPr algn="ctr"/>
            <a:r>
              <a:rPr lang="en-US" sz="1400" baseline="0" dirty="0" smtClean="0">
                <a:latin typeface="+mn-lt"/>
              </a:rPr>
              <a:t>Strongly agree</a:t>
            </a:r>
            <a:endParaRPr lang="en-US" sz="1400" baseline="0" dirty="0">
              <a:latin typeface="+mn-lt"/>
            </a:endParaRPr>
          </a:p>
        </p:txBody>
      </p:sp>
      <p:sp>
        <p:nvSpPr>
          <p:cNvPr id="9" name="Rectangle 8"/>
          <p:cNvSpPr/>
          <p:nvPr/>
        </p:nvSpPr>
        <p:spPr>
          <a:xfrm>
            <a:off x="152400" y="6119336"/>
            <a:ext cx="3048000" cy="738664"/>
          </a:xfrm>
          <a:prstGeom prst="rect">
            <a:avLst/>
          </a:prstGeom>
        </p:spPr>
        <p:txBody>
          <a:bodyPr wrap="square">
            <a:spAutoFit/>
          </a:bodyPr>
          <a:lstStyle/>
          <a:p>
            <a:r>
              <a:rPr lang="en-US" sz="1400" baseline="0" dirty="0" smtClean="0">
                <a:latin typeface="+mn-lt"/>
              </a:rPr>
              <a:t>YES 2.0, Hansen &amp; Larson, 2005, adapted. All significant at </a:t>
            </a:r>
            <a:r>
              <a:rPr lang="en-US" sz="1400" i="1" baseline="0" dirty="0" smtClean="0">
                <a:latin typeface="+mn-lt"/>
              </a:rPr>
              <a:t>p</a:t>
            </a:r>
            <a:r>
              <a:rPr lang="en-US" sz="1400" baseline="0" dirty="0" smtClean="0">
                <a:latin typeface="+mn-lt"/>
              </a:rPr>
              <a:t> &lt; .05. </a:t>
            </a:r>
          </a:p>
          <a:p>
            <a:endParaRPr lang="en-US" sz="1400" baseline="0" dirty="0">
              <a:latin typeface="+mn-lt"/>
            </a:endParaRPr>
          </a:p>
        </p:txBody>
      </p:sp>
      <p:sp>
        <p:nvSpPr>
          <p:cNvPr id="10" name="Right Arrow 9"/>
          <p:cNvSpPr/>
          <p:nvPr/>
        </p:nvSpPr>
        <p:spPr bwMode="auto">
          <a:xfrm rot="10800000">
            <a:off x="7391400" y="350520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p:txBody>
      </p:sp>
      <p:sp>
        <p:nvSpPr>
          <p:cNvPr id="11" name="Right Arrow 10"/>
          <p:cNvSpPr/>
          <p:nvPr/>
        </p:nvSpPr>
        <p:spPr bwMode="auto">
          <a:xfrm rot="10800000">
            <a:off x="7543800" y="297180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48" charset="0"/>
            </a:endParaRPr>
          </a:p>
        </p:txBody>
      </p:sp>
    </p:spTree>
    <p:extLst>
      <p:ext uri="{BB962C8B-B14F-4D97-AF65-F5344CB8AC3E}">
        <p14:creationId xmlns:p14="http://schemas.microsoft.com/office/powerpoint/2010/main" val="32981003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described many benefits:</a:t>
            </a:r>
            <a:endParaRPr lang="en-US" dirty="0">
              <a:solidFill>
                <a:srgbClr val="FF0000"/>
              </a:solidFill>
            </a:endParaRPr>
          </a:p>
        </p:txBody>
      </p:sp>
      <p:sp>
        <p:nvSpPr>
          <p:cNvPr id="3" name="Content Placeholder 2"/>
          <p:cNvSpPr>
            <a:spLocks noGrp="1"/>
          </p:cNvSpPr>
          <p:nvPr>
            <p:ph idx="1"/>
          </p:nvPr>
        </p:nvSpPr>
        <p:spPr>
          <a:xfrm>
            <a:off x="609600" y="1447800"/>
            <a:ext cx="7848600" cy="3810000"/>
          </a:xfrm>
        </p:spPr>
        <p:txBody>
          <a:bodyPr>
            <a:noAutofit/>
          </a:bodyPr>
          <a:lstStyle/>
          <a:p>
            <a:pPr>
              <a:spcBef>
                <a:spcPts val="1200"/>
              </a:spcBef>
            </a:pPr>
            <a:r>
              <a:rPr lang="en-US" sz="2000" b="1" dirty="0" smtClean="0"/>
              <a:t>Communication skills</a:t>
            </a:r>
          </a:p>
          <a:p>
            <a:pPr indent="0">
              <a:spcBef>
                <a:spcPts val="1200"/>
              </a:spcBef>
              <a:buNone/>
            </a:pPr>
            <a:r>
              <a:rPr lang="en-US" sz="2000" dirty="0" smtClean="0"/>
              <a:t>“I'm </a:t>
            </a:r>
            <a:r>
              <a:rPr lang="en-US" sz="2000" u="sng" dirty="0" smtClean="0"/>
              <a:t>more organized and more professional</a:t>
            </a:r>
            <a:r>
              <a:rPr lang="en-US" sz="2000" dirty="0" smtClean="0"/>
              <a:t> when I speak to people, and my actions.”</a:t>
            </a:r>
          </a:p>
          <a:p>
            <a:pPr indent="0">
              <a:spcBef>
                <a:spcPts val="1200"/>
              </a:spcBef>
              <a:buNone/>
            </a:pPr>
            <a:r>
              <a:rPr lang="en-US" sz="2000" dirty="0" smtClean="0"/>
              <a:t>“You know how… you ask a person a question, you expect a certain answer and that, but you may not have asked the question in the right way…so they [give] you a different answer than you was expecting.  </a:t>
            </a:r>
            <a:r>
              <a:rPr lang="en-US" sz="2000" u="sng" dirty="0" smtClean="0"/>
              <a:t>I learned how to ask the right questions</a:t>
            </a:r>
            <a:r>
              <a:rPr lang="en-US" sz="2000" dirty="0" smtClean="0"/>
              <a:t>.”</a:t>
            </a:r>
          </a:p>
          <a:p>
            <a:pPr marL="342900" lvl="1" indent="0">
              <a:spcBef>
                <a:spcPts val="1200"/>
              </a:spcBef>
              <a:buNone/>
            </a:pPr>
            <a:r>
              <a:rPr lang="en-US" sz="2000" dirty="0" smtClean="0"/>
              <a:t>“At first I wanted to be sassy, but then I was like, ‘</a:t>
            </a:r>
            <a:r>
              <a:rPr lang="en-US" sz="2000" u="sng" dirty="0" smtClean="0"/>
              <a:t>No. Let your knowledge speak</a:t>
            </a:r>
            <a:r>
              <a:rPr lang="en-US" sz="2000" dirty="0" smtClean="0"/>
              <a:t>.”</a:t>
            </a:r>
          </a:p>
          <a:p>
            <a:pPr marL="342900" lvl="1" indent="0">
              <a:spcBef>
                <a:spcPts val="1200"/>
              </a:spcBef>
              <a:buNone/>
            </a:pPr>
            <a:r>
              <a:rPr lang="en-US" sz="2000" dirty="0" smtClean="0"/>
              <a:t>“ if the students don’t feel that it’s right, they will address it to the adults and </a:t>
            </a:r>
            <a:r>
              <a:rPr lang="en-US" sz="2000" u="sng" dirty="0" smtClean="0"/>
              <a:t>we will actually sit there and compromise</a:t>
            </a:r>
            <a:r>
              <a:rPr lang="en-US" sz="2000" dirty="0" smtClean="0"/>
              <a:t> and work something out.”</a:t>
            </a:r>
          </a:p>
          <a:p>
            <a:pPr marL="342900" lvl="1" indent="0">
              <a:spcBef>
                <a:spcPts val="1200"/>
              </a:spcBef>
              <a:buNone/>
            </a:pPr>
            <a:endParaRPr lang="en-US" sz="2000" dirty="0" smtClean="0"/>
          </a:p>
          <a:p>
            <a:pPr indent="0">
              <a:spcBef>
                <a:spcPts val="1200"/>
              </a:spcBef>
              <a:buNone/>
            </a:pPr>
            <a:endParaRPr lang="en-US" sz="2000" dirty="0" smtClean="0"/>
          </a:p>
        </p:txBody>
      </p:sp>
    </p:spTree>
    <p:extLst>
      <p:ext uri="{BB962C8B-B14F-4D97-AF65-F5344CB8AC3E}">
        <p14:creationId xmlns:p14="http://schemas.microsoft.com/office/powerpoint/2010/main" val="29551541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Youth described many benefits:</a:t>
            </a:r>
            <a:endParaRPr lang="en-US" dirty="0"/>
          </a:p>
        </p:txBody>
      </p:sp>
      <p:sp>
        <p:nvSpPr>
          <p:cNvPr id="3" name="Content Placeholder 2"/>
          <p:cNvSpPr>
            <a:spLocks noGrp="1"/>
          </p:cNvSpPr>
          <p:nvPr>
            <p:ph idx="1"/>
          </p:nvPr>
        </p:nvSpPr>
        <p:spPr/>
        <p:txBody>
          <a:bodyPr/>
          <a:lstStyle/>
          <a:p>
            <a:pPr>
              <a:lnSpc>
                <a:spcPct val="150000"/>
              </a:lnSpc>
            </a:pPr>
            <a:r>
              <a:rPr lang="en-US" sz="2000" b="1" dirty="0" smtClean="0"/>
              <a:t>Perspective-taking</a:t>
            </a:r>
          </a:p>
          <a:p>
            <a:pPr indent="0">
              <a:buNone/>
            </a:pPr>
            <a:r>
              <a:rPr lang="en-US" sz="2000" dirty="0" smtClean="0"/>
              <a:t>“Um, we've learned like tolerance.  We've learned what it takes to be better at, not stereotype of things because we get stereotyped.  But everybody does it self-consciously, but </a:t>
            </a:r>
            <a:r>
              <a:rPr lang="en-US" sz="2000" u="sng" dirty="0" smtClean="0"/>
              <a:t>we've learned how to put ourselves in other people's shoes and see it from their point of view</a:t>
            </a:r>
            <a:r>
              <a:rPr lang="en-US" sz="2000" dirty="0" smtClean="0"/>
              <a:t>. “</a:t>
            </a:r>
          </a:p>
          <a:p>
            <a:pPr>
              <a:lnSpc>
                <a:spcPct val="150000"/>
              </a:lnSpc>
            </a:pPr>
            <a:r>
              <a:rPr lang="en-US" sz="2000" b="1" dirty="0" smtClean="0"/>
              <a:t>Confidence to assert one’s ideas</a:t>
            </a:r>
          </a:p>
          <a:p>
            <a:pPr indent="0">
              <a:spcBef>
                <a:spcPts val="1200"/>
              </a:spcBef>
              <a:buNone/>
            </a:pPr>
            <a:r>
              <a:rPr lang="en-US" sz="2000" dirty="0" smtClean="0"/>
              <a:t>“It's like seeing that like, like the confidence you gain from, like, being, like, ‘I have a good idea,’ and it's not just </a:t>
            </a:r>
            <a:r>
              <a:rPr lang="en-US" sz="2000" dirty="0" err="1" smtClean="0"/>
              <a:t>gonna</a:t>
            </a:r>
            <a:r>
              <a:rPr lang="en-US" sz="2000" dirty="0" smtClean="0"/>
              <a:t> sit there as an idea that'll be like, ‘Oh, well, that's a cute idea’ and nothing ever came of it. Like, it's, like, </a:t>
            </a:r>
            <a:r>
              <a:rPr lang="en-US" sz="2000" u="sng" dirty="0" smtClean="0"/>
              <a:t>knowing how to put your ideas and, like, how to actually make them happen</a:t>
            </a:r>
            <a:r>
              <a:rPr lang="en-US" sz="2000" dirty="0" smtClean="0"/>
              <a:t>.”</a:t>
            </a:r>
          </a:p>
          <a:p>
            <a:pPr>
              <a:lnSpc>
                <a:spcPct val="150000"/>
              </a:lnSpc>
            </a:pPr>
            <a:endParaRPr lang="en-US" sz="1800" dirty="0" smtClean="0"/>
          </a:p>
          <a:p>
            <a:pPr>
              <a:lnSpc>
                <a:spcPct val="150000"/>
              </a:lnSpc>
            </a:pPr>
            <a:endParaRPr lang="en-US" sz="2000" u="sng" dirty="0"/>
          </a:p>
        </p:txBody>
      </p:sp>
    </p:spTree>
    <p:extLst>
      <p:ext uri="{BB962C8B-B14F-4D97-AF65-F5344CB8AC3E}">
        <p14:creationId xmlns:p14="http://schemas.microsoft.com/office/powerpoint/2010/main" val="2955154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Stand</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Youth described many benefits:</a:t>
            </a:r>
            <a:endParaRPr lang="en-US" dirty="0"/>
          </a:p>
        </p:txBody>
      </p:sp>
      <p:sp>
        <p:nvSpPr>
          <p:cNvPr id="3" name="Content Placeholder 2"/>
          <p:cNvSpPr>
            <a:spLocks noGrp="1"/>
          </p:cNvSpPr>
          <p:nvPr>
            <p:ph idx="1"/>
          </p:nvPr>
        </p:nvSpPr>
        <p:spPr/>
        <p:txBody>
          <a:bodyPr>
            <a:noAutofit/>
          </a:bodyPr>
          <a:lstStyle/>
          <a:p>
            <a:pPr>
              <a:lnSpc>
                <a:spcPct val="150000"/>
              </a:lnSpc>
            </a:pPr>
            <a:r>
              <a:rPr lang="en-US" sz="2000" b="1" dirty="0" smtClean="0"/>
              <a:t>Management skills</a:t>
            </a:r>
          </a:p>
          <a:p>
            <a:pPr marL="342900" lvl="1" indent="0">
              <a:buNone/>
            </a:pPr>
            <a:r>
              <a:rPr lang="en-US" sz="2000" dirty="0" smtClean="0"/>
              <a:t>“We’ve also learned how, like as the leaders, to </a:t>
            </a:r>
            <a:r>
              <a:rPr lang="en-US" sz="2000" u="sng" dirty="0" smtClean="0"/>
              <a:t>run like a whole meeting </a:t>
            </a:r>
            <a:r>
              <a:rPr lang="en-US" sz="2000" dirty="0" smtClean="0"/>
              <a:t>before.”</a:t>
            </a:r>
          </a:p>
          <a:p>
            <a:pPr>
              <a:lnSpc>
                <a:spcPct val="150000"/>
              </a:lnSpc>
            </a:pPr>
            <a:r>
              <a:rPr lang="en-US" sz="2000" b="1" dirty="0" smtClean="0"/>
              <a:t>Resource development</a:t>
            </a:r>
          </a:p>
          <a:p>
            <a:pPr marL="342900" lvl="1" indent="0">
              <a:buNone/>
            </a:pPr>
            <a:r>
              <a:rPr lang="en-US" sz="2000" dirty="0" smtClean="0"/>
              <a:t>“So </a:t>
            </a:r>
            <a:r>
              <a:rPr lang="en-US" sz="2000" u="sng" dirty="0" smtClean="0"/>
              <a:t>we're writing new grants</a:t>
            </a:r>
            <a:r>
              <a:rPr lang="en-US" sz="2000" dirty="0" smtClean="0"/>
              <a:t>. So money definitely kind of plays an issue in it because, you know, we have to have the funds to make this place come alive.”</a:t>
            </a:r>
          </a:p>
          <a:p>
            <a:pPr>
              <a:lnSpc>
                <a:spcPct val="150000"/>
              </a:lnSpc>
            </a:pPr>
            <a:r>
              <a:rPr lang="en-US" sz="2000" b="1" dirty="0" smtClean="0"/>
              <a:t>Using information to support change efforts</a:t>
            </a:r>
          </a:p>
          <a:p>
            <a:pPr marL="342900" lvl="1" indent="0">
              <a:buNone/>
            </a:pPr>
            <a:r>
              <a:rPr lang="en-US" sz="2000" dirty="0" smtClean="0"/>
              <a:t>(Trying to change a policy) “Like some people didn't want it to happen, you know…I guess they were trying to say that it wasn't the biggest problem as it was. But…</a:t>
            </a:r>
            <a:r>
              <a:rPr lang="en-US" sz="2000" u="sng" dirty="0" smtClean="0"/>
              <a:t>we show the biggest problems and stuff that was actually proven, it had statistics</a:t>
            </a:r>
            <a:r>
              <a:rPr lang="en-US" sz="2000" dirty="0" smtClean="0"/>
              <a:t>, it was really easy.” </a:t>
            </a:r>
          </a:p>
        </p:txBody>
      </p:sp>
    </p:spTree>
    <p:extLst>
      <p:ext uri="{BB962C8B-B14F-4D97-AF65-F5344CB8AC3E}">
        <p14:creationId xmlns:p14="http://schemas.microsoft.com/office/powerpoint/2010/main" val="2955154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Youth described many benefits:</a:t>
            </a:r>
            <a:endParaRPr lang="en-US" dirty="0"/>
          </a:p>
        </p:txBody>
      </p:sp>
      <p:sp>
        <p:nvSpPr>
          <p:cNvPr id="3" name="Content Placeholder 2"/>
          <p:cNvSpPr>
            <a:spLocks noGrp="1"/>
          </p:cNvSpPr>
          <p:nvPr>
            <p:ph idx="1"/>
          </p:nvPr>
        </p:nvSpPr>
        <p:spPr/>
        <p:txBody>
          <a:bodyPr>
            <a:noAutofit/>
          </a:bodyPr>
          <a:lstStyle/>
          <a:p>
            <a:pPr marL="342900" lvl="1" indent="-342900">
              <a:spcBef>
                <a:spcPts val="1200"/>
              </a:spcBef>
              <a:buFont typeface="Arial" pitchFamily="34" charset="0"/>
              <a:buChar char="•"/>
            </a:pPr>
            <a:r>
              <a:rPr lang="en-US" sz="2400" b="1" dirty="0" smtClean="0"/>
              <a:t>Skills that will help in the future</a:t>
            </a:r>
          </a:p>
          <a:p>
            <a:pPr marL="342900" lvl="1" indent="0">
              <a:buNone/>
            </a:pPr>
            <a:r>
              <a:rPr lang="en-US" sz="2400" dirty="0" smtClean="0"/>
              <a:t>“I think, um, over the past year we've all learned those skills that are not just for [this organization], but </a:t>
            </a:r>
            <a:r>
              <a:rPr lang="en-US" sz="2400" u="sng" dirty="0" smtClean="0"/>
              <a:t>they're </a:t>
            </a:r>
            <a:r>
              <a:rPr lang="en-US" sz="2400" u="sng" dirty="0" err="1" smtClean="0"/>
              <a:t>gonna</a:t>
            </a:r>
            <a:r>
              <a:rPr lang="en-US" sz="2400" u="sng" dirty="0" smtClean="0"/>
              <a:t> take us in our life</a:t>
            </a:r>
            <a:r>
              <a:rPr lang="en-US" sz="2400" dirty="0" smtClean="0"/>
              <a:t>.</a:t>
            </a:r>
          </a:p>
          <a:p>
            <a:pPr indent="0">
              <a:buNone/>
            </a:pPr>
            <a:r>
              <a:rPr lang="en-US" sz="2400" dirty="0" smtClean="0">
                <a:cs typeface="ＭＳ Ｐゴシック"/>
              </a:rPr>
              <a:t>“…or </a:t>
            </a:r>
            <a:r>
              <a:rPr lang="en-US" sz="2400" u="sng" dirty="0" smtClean="0">
                <a:cs typeface="ＭＳ Ｐゴシック"/>
              </a:rPr>
              <a:t>when you, uh, actually get out on your own</a:t>
            </a:r>
            <a:r>
              <a:rPr lang="en-US" sz="2400" dirty="0" smtClean="0">
                <a:cs typeface="ＭＳ Ｐゴシック"/>
              </a:rPr>
              <a:t>.  Not, not only is it good for like resumes and different applications, but, uh, it helps you learn different things and you gain experience through…more life skills.”</a:t>
            </a:r>
          </a:p>
          <a:p>
            <a:pPr indent="0">
              <a:buNone/>
            </a:pPr>
            <a:endParaRPr lang="en-US" sz="2400" b="1" dirty="0" smtClean="0">
              <a:cs typeface="ＭＳ Ｐゴシック"/>
            </a:endParaRPr>
          </a:p>
          <a:p>
            <a:pPr>
              <a:lnSpc>
                <a:spcPct val="150000"/>
              </a:lnSpc>
            </a:pPr>
            <a:endParaRPr lang="en-US" sz="2400" u="sng" dirty="0" smtClean="0"/>
          </a:p>
          <a:p>
            <a:endParaRPr lang="en-US" sz="24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Neutral Zone</a:t>
            </a:r>
            <a:endParaRPr lang="en-US" dirty="0"/>
          </a:p>
        </p:txBody>
      </p:sp>
      <p:sp>
        <p:nvSpPr>
          <p:cNvPr id="5" name="Text Placeholder 4"/>
          <p:cNvSpPr>
            <a:spLocks noGrp="1"/>
          </p:cNvSpPr>
          <p:nvPr>
            <p:ph type="body" idx="1"/>
          </p:nvPr>
        </p:nvSpPr>
        <p:spPr/>
        <p:txBody>
          <a:bodyPr/>
          <a:lstStyle/>
          <a:p>
            <a:r>
              <a:rPr lang="en-US" dirty="0" smtClean="0"/>
              <a:t>Where teens lead, create and innovate.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3026534"/>
            <a:ext cx="8686800" cy="3374265"/>
          </a:xfrm>
        </p:spPr>
        <p:txBody>
          <a:bodyPr>
            <a:normAutofit/>
          </a:bodyPr>
          <a:lstStyle/>
          <a:p>
            <a:pPr>
              <a:buNone/>
            </a:pPr>
            <a:r>
              <a:rPr lang="en-US" dirty="0" smtClean="0"/>
              <a:t>Neutral Zone is committed to :  </a:t>
            </a:r>
            <a:endParaRPr lang="en-US" b="1" u="sng" dirty="0" smtClean="0"/>
          </a:p>
          <a:p>
            <a:pPr lvl="1"/>
            <a:r>
              <a:rPr lang="en-US" sz="2200" dirty="0" smtClean="0"/>
              <a:t>Providing high-quality youth-driven activities and programs rooted in a positive youth development approach.  </a:t>
            </a:r>
          </a:p>
          <a:p>
            <a:pPr lvl="1"/>
            <a:r>
              <a:rPr lang="en-US" sz="2200" dirty="0" smtClean="0"/>
              <a:t>To target a diverse teenage audience.</a:t>
            </a:r>
          </a:p>
          <a:p>
            <a:pPr lvl="1"/>
            <a:r>
              <a:rPr lang="en-US" sz="2200" dirty="0" smtClean="0"/>
              <a:t>To provide teens with 21</a:t>
            </a:r>
            <a:r>
              <a:rPr lang="en-US" sz="2200" baseline="30000" dirty="0" smtClean="0"/>
              <a:t>st</a:t>
            </a:r>
            <a:r>
              <a:rPr lang="en-US" sz="2200" dirty="0" smtClean="0"/>
              <a:t> century skills.</a:t>
            </a:r>
          </a:p>
          <a:p>
            <a:pPr lvl="1"/>
            <a:r>
              <a:rPr lang="en-US" sz="2200" dirty="0" smtClean="0"/>
              <a:t>To support authentic adult-youth partnerships, so that teens can engage in social change, creative expression, community leadership and cultural and educational enrichment.</a:t>
            </a:r>
          </a:p>
          <a:p>
            <a:endParaRPr lang="en-US" dirty="0" smtClean="0"/>
          </a:p>
        </p:txBody>
      </p:sp>
      <p:sp>
        <p:nvSpPr>
          <p:cNvPr id="6" name="Rectangle 5"/>
          <p:cNvSpPr/>
          <p:nvPr/>
        </p:nvSpPr>
        <p:spPr>
          <a:xfrm>
            <a:off x="228600" y="274638"/>
            <a:ext cx="5463862" cy="2677656"/>
          </a:xfrm>
          <a:prstGeom prst="rect">
            <a:avLst/>
          </a:prstGeom>
        </p:spPr>
        <p:txBody>
          <a:bodyPr wrap="square">
            <a:spAutoFit/>
          </a:bodyPr>
          <a:lstStyle/>
          <a:p>
            <a:r>
              <a:rPr lang="en-US" sz="2800" dirty="0" smtClean="0">
                <a:solidFill>
                  <a:srgbClr val="144060"/>
                </a:solidFill>
                <a:latin typeface="Franklin Gothic Book"/>
                <a:cs typeface="Franklin Gothic Book"/>
              </a:rPr>
              <a:t>The Neutral Zone is a diverse, youth-driven teen center dedicated to promoting personal growth through artistic expression, community leadership and the exchange of ideas.</a:t>
            </a:r>
          </a:p>
        </p:txBody>
      </p:sp>
      <p:pic>
        <p:nvPicPr>
          <p:cNvPr id="15362" name="Picture 2" descr="http://www.kerrytownconcerthouse.com/images/uploads/the_neutral_zone.jpg"/>
          <p:cNvPicPr>
            <a:picLocks noChangeAspect="1" noChangeArrowheads="1"/>
          </p:cNvPicPr>
          <p:nvPr/>
        </p:nvPicPr>
        <p:blipFill>
          <a:blip r:embed="rId3"/>
          <a:srcRect/>
          <a:stretch>
            <a:fillRect/>
          </a:stretch>
        </p:blipFill>
        <p:spPr bwMode="auto">
          <a:xfrm>
            <a:off x="5828379" y="493580"/>
            <a:ext cx="3022626" cy="223674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Youth-Driven Practices:</a:t>
            </a:r>
            <a:br>
              <a:rPr lang="en-US" b="1" dirty="0" smtClean="0"/>
            </a:br>
            <a:r>
              <a:rPr lang="en-US" b="1" dirty="0" smtClean="0"/>
              <a:t> @ the Program Level</a:t>
            </a:r>
            <a:endParaRPr lang="en-US" b="1" dirty="0"/>
          </a:p>
        </p:txBody>
      </p:sp>
      <p:sp>
        <p:nvSpPr>
          <p:cNvPr id="3" name="Content Placeholder 2"/>
          <p:cNvSpPr>
            <a:spLocks noGrp="1"/>
          </p:cNvSpPr>
          <p:nvPr>
            <p:ph idx="1"/>
          </p:nvPr>
        </p:nvSpPr>
        <p:spPr>
          <a:xfrm>
            <a:off x="225378" y="1600200"/>
            <a:ext cx="8229600" cy="4525963"/>
          </a:xfrm>
        </p:spPr>
        <p:txBody>
          <a:bodyPr>
            <a:noAutofit/>
          </a:bodyPr>
          <a:lstStyle/>
          <a:p>
            <a:pPr>
              <a:buNone/>
            </a:pPr>
            <a:r>
              <a:rPr lang="en-US" b="1" dirty="0" smtClean="0"/>
              <a:t>Youth do the following …</a:t>
            </a:r>
          </a:p>
          <a:p>
            <a:r>
              <a:rPr lang="en-US" sz="2800" dirty="0" smtClean="0"/>
              <a:t>Set Goals &amp; Develop Strategic Plans</a:t>
            </a:r>
          </a:p>
          <a:p>
            <a:r>
              <a:rPr lang="en-US" sz="2800" dirty="0" smtClean="0"/>
              <a:t>Facilitate Meetings</a:t>
            </a:r>
          </a:p>
          <a:p>
            <a:r>
              <a:rPr lang="en-US" sz="2800" dirty="0" smtClean="0"/>
              <a:t>Run Dialogues</a:t>
            </a:r>
          </a:p>
          <a:p>
            <a:r>
              <a:rPr lang="en-US" sz="2800" dirty="0" smtClean="0"/>
              <a:t>Curate Shows and Performances</a:t>
            </a:r>
          </a:p>
          <a:p>
            <a:r>
              <a:rPr lang="en-US" sz="2800" dirty="0" smtClean="0"/>
              <a:t>Promote Events/Projects</a:t>
            </a:r>
          </a:p>
          <a:p>
            <a:r>
              <a:rPr lang="en-US" sz="2800" dirty="0" smtClean="0"/>
              <a:t>Recruit and Train Participants</a:t>
            </a:r>
          </a:p>
          <a:p>
            <a:endParaRPr lang="en-US" dirty="0" smtClean="0"/>
          </a:p>
          <a:p>
            <a:endParaRPr lang="en-US" dirty="0" smtClean="0"/>
          </a:p>
          <a:p>
            <a:pPr>
              <a:buNone/>
            </a:pPr>
            <a:r>
              <a:rPr lang="en-US" dirty="0" smtClean="0"/>
              <a:t> </a:t>
            </a:r>
          </a:p>
          <a:p>
            <a:endParaRPr lang="en-US" dirty="0" smtClean="0"/>
          </a:p>
          <a:p>
            <a:pPr>
              <a:buNone/>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233456" y="1802364"/>
            <a:ext cx="2897665" cy="1924050"/>
          </a:xfrm>
          <a:prstGeom prst="rect">
            <a:avLst/>
          </a:prstGeom>
          <a:ln>
            <a:noFill/>
          </a:ln>
          <a:effectLst>
            <a:outerShdw blurRad="292100" dist="139700" dir="2700000" algn="tl" rotWithShape="0">
              <a:srgbClr val="333333">
                <a:alpha val="65000"/>
              </a:srgbClr>
            </a:outerShdw>
          </a:effectLst>
        </p:spPr>
      </p:pic>
      <p:pic>
        <p:nvPicPr>
          <p:cNvPr id="5" name="Picture 10" descr="photovoice.jpg"/>
          <p:cNvPicPr>
            <a:picLocks noChangeAspect="1"/>
          </p:cNvPicPr>
          <p:nvPr/>
        </p:nvPicPr>
        <p:blipFill>
          <a:blip r:embed="rId4" cstate="print">
            <a:lum bright="10000" contrast="10000"/>
          </a:blip>
          <a:srcRect/>
          <a:stretch>
            <a:fillRect/>
          </a:stretch>
        </p:blipFill>
        <p:spPr bwMode="auto">
          <a:xfrm>
            <a:off x="6233456" y="3842325"/>
            <a:ext cx="2897665" cy="19317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Youth-Driven Practices: </a:t>
            </a:r>
            <a:br>
              <a:rPr lang="en-US" b="1" dirty="0" smtClean="0"/>
            </a:br>
            <a:r>
              <a:rPr lang="en-US" b="1" dirty="0" smtClean="0"/>
              <a:t>@ the Organization Level</a:t>
            </a:r>
            <a:endParaRPr lang="en-US" cap="small" dirty="0">
              <a:solidFill>
                <a:srgbClr val="00B050"/>
              </a:solidFill>
            </a:endParaRPr>
          </a:p>
        </p:txBody>
      </p:sp>
      <p:sp>
        <p:nvSpPr>
          <p:cNvPr id="3" name="Content Placeholder 2"/>
          <p:cNvSpPr>
            <a:spLocks noGrp="1"/>
          </p:cNvSpPr>
          <p:nvPr>
            <p:ph idx="1"/>
          </p:nvPr>
        </p:nvSpPr>
        <p:spPr>
          <a:xfrm>
            <a:off x="289773" y="1600200"/>
            <a:ext cx="8229600" cy="4525963"/>
          </a:xfrm>
        </p:spPr>
        <p:txBody>
          <a:bodyPr/>
          <a:lstStyle/>
          <a:p>
            <a:pPr>
              <a:buNone/>
            </a:pPr>
            <a:r>
              <a:rPr lang="en-US" b="1" dirty="0" smtClean="0"/>
              <a:t>Youth do the following …</a:t>
            </a:r>
          </a:p>
          <a:p>
            <a:r>
              <a:rPr lang="en-US" sz="2800" dirty="0" smtClean="0"/>
              <a:t>Establish Norms and Expectations</a:t>
            </a:r>
          </a:p>
          <a:p>
            <a:r>
              <a:rPr lang="en-US" sz="2800" dirty="0" smtClean="0"/>
              <a:t>Own the Physical Space</a:t>
            </a:r>
          </a:p>
          <a:p>
            <a:r>
              <a:rPr lang="en-US" sz="2800" dirty="0" smtClean="0"/>
              <a:t>Participate in Staff Hiring</a:t>
            </a:r>
          </a:p>
          <a:p>
            <a:r>
              <a:rPr lang="en-US" sz="2800" dirty="0" smtClean="0"/>
              <a:t>Approve New Program Initiatives</a:t>
            </a:r>
          </a:p>
          <a:p>
            <a:r>
              <a:rPr lang="en-US" sz="2800" dirty="0" smtClean="0"/>
              <a:t>Grant Making</a:t>
            </a:r>
          </a:p>
          <a:p>
            <a:pPr>
              <a:buNone/>
            </a:pPr>
            <a:r>
              <a:rPr lang="en-US" sz="2800" dirty="0" smtClean="0"/>
              <a:t> </a:t>
            </a:r>
          </a:p>
          <a:p>
            <a:endParaRPr lang="en-US" dirty="0" smtClean="0"/>
          </a:p>
          <a:p>
            <a:pPr>
              <a:buNone/>
            </a:pPr>
            <a:endParaRPr lang="en-US" dirty="0"/>
          </a:p>
        </p:txBody>
      </p:sp>
      <p:pic>
        <p:nvPicPr>
          <p:cNvPr id="3075" name="Picture 3"/>
          <p:cNvPicPr>
            <a:picLocks noChangeAspect="1" noChangeArrowheads="1"/>
          </p:cNvPicPr>
          <p:nvPr/>
        </p:nvPicPr>
        <p:blipFill>
          <a:blip r:embed="rId2" cstate="print">
            <a:lum bright="10000" contrast="10000"/>
          </a:blip>
          <a:srcRect/>
          <a:stretch>
            <a:fillRect/>
          </a:stretch>
        </p:blipFill>
        <p:spPr bwMode="auto">
          <a:xfrm>
            <a:off x="6030531" y="4105143"/>
            <a:ext cx="3048000" cy="2286000"/>
          </a:xfrm>
          <a:prstGeom prst="rect">
            <a:avLst/>
          </a:prstGeom>
          <a:ln>
            <a:noFill/>
          </a:ln>
          <a:effectLst>
            <a:outerShdw blurRad="292100" dist="139700" dir="2700000" algn="tl" rotWithShape="0">
              <a:srgbClr val="333333">
                <a:alpha val="65000"/>
              </a:srgbClr>
            </a:outerShdw>
          </a:effectLst>
        </p:spPr>
      </p:pic>
      <p:pic>
        <p:nvPicPr>
          <p:cNvPr id="3077" name="Picture 5"/>
          <p:cNvPicPr>
            <a:picLocks noChangeAspect="1" noChangeArrowheads="1"/>
          </p:cNvPicPr>
          <p:nvPr/>
        </p:nvPicPr>
        <p:blipFill>
          <a:blip r:embed="rId3" cstate="print"/>
          <a:srcRect/>
          <a:stretch>
            <a:fillRect/>
          </a:stretch>
        </p:blipFill>
        <p:spPr bwMode="auto">
          <a:xfrm>
            <a:off x="6030531" y="1590543"/>
            <a:ext cx="3048000"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Youth-Driven Practices: </a:t>
            </a:r>
            <a:br>
              <a:rPr lang="en-US" b="1" dirty="0" smtClean="0"/>
            </a:br>
            <a:r>
              <a:rPr lang="en-US" b="1" dirty="0" smtClean="0"/>
              <a:t>@ the Governance Level</a:t>
            </a:r>
            <a:endParaRPr lang="en-US" cap="small" dirty="0">
              <a:solidFill>
                <a:srgbClr val="00B050"/>
              </a:solidFill>
            </a:endParaRPr>
          </a:p>
        </p:txBody>
      </p:sp>
      <p:sp>
        <p:nvSpPr>
          <p:cNvPr id="3" name="Content Placeholder 2"/>
          <p:cNvSpPr>
            <a:spLocks noGrp="1"/>
          </p:cNvSpPr>
          <p:nvPr>
            <p:ph idx="1"/>
          </p:nvPr>
        </p:nvSpPr>
        <p:spPr/>
        <p:txBody>
          <a:bodyPr/>
          <a:lstStyle/>
          <a:p>
            <a:pPr>
              <a:buNone/>
            </a:pPr>
            <a:r>
              <a:rPr lang="en-US" b="1" dirty="0" smtClean="0"/>
              <a:t>Youth do the following …</a:t>
            </a:r>
          </a:p>
          <a:p>
            <a:r>
              <a:rPr lang="en-US" sz="2800" dirty="0" smtClean="0"/>
              <a:t>Serve on the Board and Board Committees</a:t>
            </a:r>
          </a:p>
          <a:p>
            <a:r>
              <a:rPr lang="en-US" sz="2800" dirty="0" smtClean="0"/>
              <a:t>Partake in Organizational Strategic Planning</a:t>
            </a:r>
          </a:p>
          <a:p>
            <a:r>
              <a:rPr lang="en-US" sz="2800" dirty="0" smtClean="0"/>
              <a:t>Support Community Outreach</a:t>
            </a:r>
          </a:p>
          <a:p>
            <a:r>
              <a:rPr lang="en-US" sz="2800" dirty="0" smtClean="0"/>
              <a:t>Fundraise</a:t>
            </a:r>
          </a:p>
          <a:p>
            <a:r>
              <a:rPr lang="en-US" sz="2800" dirty="0" smtClean="0"/>
              <a:t>Evaluate Programs</a:t>
            </a:r>
          </a:p>
          <a:p>
            <a:endParaRPr lang="en-US" b="1" dirty="0" smtClean="0"/>
          </a:p>
          <a:p>
            <a:pPr>
              <a:buNone/>
            </a:pPr>
            <a:r>
              <a:rPr lang="en-US" dirty="0" smtClean="0"/>
              <a:t> </a:t>
            </a:r>
          </a:p>
          <a:p>
            <a:endParaRPr lang="en-US" dirty="0" smtClean="0"/>
          </a:p>
          <a:p>
            <a:pPr>
              <a:buNone/>
            </a:pPr>
            <a:endParaRPr lang="en-US" dirty="0"/>
          </a:p>
        </p:txBody>
      </p:sp>
      <p:pic>
        <p:nvPicPr>
          <p:cNvPr id="4098" name="Picture 2"/>
          <p:cNvPicPr>
            <a:picLocks noChangeAspect="1" noChangeArrowheads="1"/>
          </p:cNvPicPr>
          <p:nvPr/>
        </p:nvPicPr>
        <p:blipFill>
          <a:blip r:embed="rId2" cstate="print"/>
          <a:stretch>
            <a:fillRect/>
          </a:stretch>
        </p:blipFill>
        <p:spPr bwMode="auto">
          <a:xfrm>
            <a:off x="4726546" y="3679333"/>
            <a:ext cx="4188854" cy="2789777"/>
          </a:xfrm>
          <a:prstGeom prst="rect">
            <a:avLst/>
          </a:prstGeom>
          <a:ln>
            <a:noFill/>
          </a:ln>
          <a:effectLst>
            <a:outerShdw blurRad="292100" dist="139700" dir="2700000" algn="tl" rotWithShape="0">
              <a:srgbClr val="333333">
                <a:alpha val="65000"/>
              </a:srgbClr>
            </a:outerShdw>
          </a:effectLst>
        </p:spPr>
      </p:pic>
      <p:pic>
        <p:nvPicPr>
          <p:cNvPr id="5" name="Picture 8" descr="graffiti.jpg"/>
          <p:cNvPicPr>
            <a:picLocks noChangeAspect="1"/>
          </p:cNvPicPr>
          <p:nvPr/>
        </p:nvPicPr>
        <p:blipFill>
          <a:blip r:embed="rId3" cstate="print"/>
          <a:srcRect/>
          <a:stretch>
            <a:fillRect/>
          </a:stretch>
        </p:blipFill>
        <p:spPr bwMode="auto">
          <a:xfrm>
            <a:off x="1249251" y="4783186"/>
            <a:ext cx="2247899" cy="16859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747324" y="992188"/>
          <a:ext cx="10123488"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Desktop:ydslogo1.jpg"/>
          <p:cNvPicPr/>
          <p:nvPr/>
        </p:nvPicPr>
        <p:blipFill>
          <a:blip r:embed="rId7" cstate="print"/>
          <a:srcRect/>
          <a:stretch>
            <a:fillRect/>
          </a:stretch>
        </p:blipFill>
        <p:spPr bwMode="auto">
          <a:xfrm>
            <a:off x="12879" y="12879"/>
            <a:ext cx="2286000" cy="1371600"/>
          </a:xfrm>
          <a:prstGeom prst="rect">
            <a:avLst/>
          </a:prstGeom>
          <a:solidFill>
            <a:schemeClr val="accent3">
              <a:lumMod val="60000"/>
              <a:lumOff val="40000"/>
              <a:alpha val="90000"/>
            </a:schemeClr>
          </a:solidFill>
          <a:ln w="9525">
            <a:noFill/>
            <a:miter lim="800000"/>
            <a:headEnd/>
            <a:tailEnd/>
          </a:ln>
        </p:spPr>
      </p:pic>
      <p:sp>
        <p:nvSpPr>
          <p:cNvPr id="2" name="Title 1"/>
          <p:cNvSpPr>
            <a:spLocks noGrp="1"/>
          </p:cNvSpPr>
          <p:nvPr>
            <p:ph type="title"/>
          </p:nvPr>
        </p:nvSpPr>
        <p:spPr/>
        <p:txBody>
          <a:bodyPr>
            <a:normAutofit fontScale="90000"/>
          </a:bodyPr>
          <a:lstStyle/>
          <a:p>
            <a:pPr algn="r"/>
            <a:r>
              <a:rPr lang="en-US" sz="3600" b="1" dirty="0" smtClean="0"/>
              <a:t>Program/Organizational Roles </a:t>
            </a:r>
            <a:br>
              <a:rPr lang="en-US" sz="3600" b="1" dirty="0" smtClean="0"/>
            </a:br>
            <a:r>
              <a:rPr lang="en-US" sz="3600" b="1" dirty="0" smtClean="0"/>
              <a:t>21st Century Skills Continuum</a:t>
            </a:r>
            <a:br>
              <a:rPr lang="en-US" sz="3600" b="1" dirty="0" smtClean="0"/>
            </a:br>
            <a:endParaRPr lang="en-US" sz="3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1540</Words>
  <Application>Microsoft Office PowerPoint</Application>
  <PresentationFormat>On-screen Show (4:3)</PresentationFormat>
  <Paragraphs>227</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From Participation to Power: Creating Meaningful Roles for Youth in Organizational and Community Change   John Weiss   Ben Alfaro   Lawanda Bradley Executive Director  Alumnus   Youth Action Coordinator Neutral Zone   Neutral Zone   Oasis Center  Alicia Wilson-Ahlstrom  Gina McGovern Senior Program Manager  Design and Innovation Specialist Forum for Youth Investment  Center for Youth Program Quality  April 19, 2012 </vt:lpstr>
      <vt:lpstr>Objectives    Agenda</vt:lpstr>
      <vt:lpstr>Take a Stand</vt:lpstr>
      <vt:lpstr>The Neutral Zone</vt:lpstr>
      <vt:lpstr>PowerPoint Presentation</vt:lpstr>
      <vt:lpstr>Youth-Driven Practices:  @ the Program Level</vt:lpstr>
      <vt:lpstr>Youth-Driven Practices:  @ the Organization Level</vt:lpstr>
      <vt:lpstr>Youth-Driven Practices:  @ the Governance Level</vt:lpstr>
      <vt:lpstr>Program/Organizational Roles  21st Century Skills Continuum </vt:lpstr>
      <vt:lpstr>Oasis Center</vt:lpstr>
      <vt:lpstr>PowerPoint Presentation</vt:lpstr>
      <vt:lpstr>Oasis Youth Mobilizers</vt:lpstr>
      <vt:lpstr>PowerPoint Presentation</vt:lpstr>
      <vt:lpstr>PowerPoint Presentation</vt:lpstr>
      <vt:lpstr>Youth Mobilizers Current Campaigns</vt:lpstr>
      <vt:lpstr>Key Challenges</vt:lpstr>
      <vt:lpstr>Questions &amp; Answers</vt:lpstr>
      <vt:lpstr>Core principles for youth engagement</vt:lpstr>
      <vt:lpstr>Core Principles for  Youth Engagement</vt:lpstr>
      <vt:lpstr>Applying What You’ve Learned</vt:lpstr>
      <vt:lpstr>Next Steps</vt:lpstr>
      <vt:lpstr>Contact Information</vt:lpstr>
      <vt:lpstr>Header</vt:lpstr>
      <vt:lpstr>Youth report improvements in relationships with adults and investment in program.</vt:lpstr>
      <vt:lpstr>Youth observe no change or less youth responsibility for organizational management; likely to be greater awareness of possibilities.</vt:lpstr>
      <vt:lpstr>Youth report improvement in self-management skills and larger connections.</vt:lpstr>
      <vt:lpstr>Youth report improvement in organizational management and team leadership skills.</vt:lpstr>
      <vt:lpstr>Youth described many benefits:</vt:lpstr>
      <vt:lpstr>Youth described many benefits:</vt:lpstr>
      <vt:lpstr>Youth described many benefits:</vt:lpstr>
      <vt:lpstr>Youth described many benefits:</vt:lpstr>
    </vt:vector>
  </TitlesOfParts>
  <Company>The Forum for Youth Investment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Biedrzycki</dc:creator>
  <cp:lastModifiedBy>Kiley Bednar</cp:lastModifiedBy>
  <cp:revision>20</cp:revision>
  <dcterms:created xsi:type="dcterms:W3CDTF">2012-03-20T13:34:25Z</dcterms:created>
  <dcterms:modified xsi:type="dcterms:W3CDTF">2012-04-13T23:00:11Z</dcterms:modified>
</cp:coreProperties>
</file>